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56" r:id="rId2"/>
    <p:sldId id="257" r:id="rId3"/>
    <p:sldId id="259" r:id="rId4"/>
    <p:sldId id="262" r:id="rId5"/>
    <p:sldId id="258" r:id="rId6"/>
    <p:sldId id="261" r:id="rId7"/>
    <p:sldId id="260"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hyperlink" Target="http://www.worldtelecast/Easter2019" TargetMode="Externa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hyperlink" Target="http://www.worldtelecast/Easter2019"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B5C10A-68CD-4991-8857-8DD6D374223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5DCB492-4018-4478-9BAF-D3B020E4700D}">
      <dgm:prSet/>
      <dgm:spPr/>
      <dgm:t>
        <a:bodyPr/>
        <a:lstStyle/>
        <a:p>
          <a:r>
            <a:rPr lang="en-IE" b="0" i="0" dirty="0"/>
            <a:t>Palm Sunday Mass on April 5th at 11am on RTE one TV  </a:t>
          </a:r>
          <a:br>
            <a:rPr lang="en-IE" dirty="0"/>
          </a:br>
          <a:r>
            <a:rPr lang="en-IE" dirty="0"/>
            <a:t>Solemn Liturgy for Good Friday 19 April – RTÉ One TV and from 3.00 p.m. to 4.15 p.m.</a:t>
          </a:r>
          <a:br>
            <a:rPr lang="en-IE" dirty="0"/>
          </a:br>
          <a:r>
            <a:rPr lang="en-IE" dirty="0"/>
            <a:t>Easter Vigil Mass on Saturday 20 April – RTÉ One TV from 11.00 p.m. to 12.40 a.m.</a:t>
          </a:r>
          <a:endParaRPr lang="en-US" dirty="0"/>
        </a:p>
      </dgm:t>
    </dgm:pt>
    <dgm:pt modelId="{D0112029-5345-4EB3-A628-6CE920932F59}" type="parTrans" cxnId="{EB531283-CE8D-4A8E-8B5D-B1FAFFA22D4B}">
      <dgm:prSet/>
      <dgm:spPr/>
      <dgm:t>
        <a:bodyPr/>
        <a:lstStyle/>
        <a:p>
          <a:endParaRPr lang="en-US"/>
        </a:p>
      </dgm:t>
    </dgm:pt>
    <dgm:pt modelId="{AD6E6D0B-DA4D-49A3-9CAF-E96F7F107117}" type="sibTrans" cxnId="{EB531283-CE8D-4A8E-8B5D-B1FAFFA22D4B}">
      <dgm:prSet/>
      <dgm:spPr/>
      <dgm:t>
        <a:bodyPr/>
        <a:lstStyle/>
        <a:p>
          <a:endParaRPr lang="en-US"/>
        </a:p>
      </dgm:t>
    </dgm:pt>
    <dgm:pt modelId="{7BCCEFC6-D2E2-4B07-9015-DBAB3C63289D}">
      <dgm:prSet/>
      <dgm:spPr/>
      <dgm:t>
        <a:bodyPr/>
        <a:lstStyle/>
        <a:p>
          <a:r>
            <a:rPr lang="en-IE" dirty="0"/>
            <a:t>Separately, the Irish Catholic Communications Office has released details of Vatican Television’s worldwide telecasts of the public liturgies to be celebrated by Pope Francis for Holy Week and Easter 2019.</a:t>
          </a:r>
          <a:endParaRPr lang="en-US" dirty="0"/>
        </a:p>
      </dgm:t>
    </dgm:pt>
    <dgm:pt modelId="{04651173-0E5D-4A18-A019-B4468D34F095}" type="parTrans" cxnId="{C85B2271-C7D6-4432-AEF9-92C14A499A39}">
      <dgm:prSet/>
      <dgm:spPr/>
      <dgm:t>
        <a:bodyPr/>
        <a:lstStyle/>
        <a:p>
          <a:endParaRPr lang="en-US"/>
        </a:p>
      </dgm:t>
    </dgm:pt>
    <dgm:pt modelId="{F4CB1A96-CCE1-423D-9A26-C71B60B33D93}" type="sibTrans" cxnId="{C85B2271-C7D6-4432-AEF9-92C14A499A39}">
      <dgm:prSet/>
      <dgm:spPr/>
      <dgm:t>
        <a:bodyPr/>
        <a:lstStyle/>
        <a:p>
          <a:endParaRPr lang="en-US"/>
        </a:p>
      </dgm:t>
    </dgm:pt>
    <dgm:pt modelId="{C1181C80-E4C0-4158-9D06-6A68BA993147}">
      <dgm:prSet/>
      <dgm:spPr/>
      <dgm:t>
        <a:bodyPr/>
        <a:lstStyle/>
        <a:p>
          <a:r>
            <a:rPr lang="en-IE" dirty="0"/>
            <a:t>19 April 2019: Good Friday Way of the Cross at the Colosseum, Celebration Time: 19.15–21.00</a:t>
          </a:r>
          <a:br>
            <a:rPr lang="en-IE" dirty="0"/>
          </a:br>
          <a:r>
            <a:rPr lang="en-IE" dirty="0"/>
            <a:t>21 April 2019: Mass of Easter Sunday Saint Peter’s Square followed by the Holy Father’s Easter Message and Blessing (‘</a:t>
          </a:r>
          <a:r>
            <a:rPr lang="en-IE" dirty="0" err="1"/>
            <a:t>Urbi</a:t>
          </a:r>
          <a:r>
            <a:rPr lang="en-IE" dirty="0"/>
            <a:t> et </a:t>
          </a:r>
          <a:r>
            <a:rPr lang="en-IE" dirty="0" err="1"/>
            <a:t>Orbi</a:t>
          </a:r>
          <a:r>
            <a:rPr lang="en-IE" dirty="0"/>
            <a:t>’) at 12 noon</a:t>
          </a:r>
          <a:endParaRPr lang="en-US" dirty="0"/>
        </a:p>
      </dgm:t>
    </dgm:pt>
    <dgm:pt modelId="{53DB43C3-BD24-412A-9832-3E718E25FAF0}" type="parTrans" cxnId="{7715F2CA-0782-441D-979F-7747571D4F1F}">
      <dgm:prSet/>
      <dgm:spPr/>
      <dgm:t>
        <a:bodyPr/>
        <a:lstStyle/>
        <a:p>
          <a:endParaRPr lang="en-US"/>
        </a:p>
      </dgm:t>
    </dgm:pt>
    <dgm:pt modelId="{B7E0C468-CB20-4862-B144-C07FD591584E}" type="sibTrans" cxnId="{7715F2CA-0782-441D-979F-7747571D4F1F}">
      <dgm:prSet/>
      <dgm:spPr/>
      <dgm:t>
        <a:bodyPr/>
        <a:lstStyle/>
        <a:p>
          <a:endParaRPr lang="en-US"/>
        </a:p>
      </dgm:t>
    </dgm:pt>
    <dgm:pt modelId="{F11C6569-3D86-42E3-BCEF-4032DB2F3800}">
      <dgm:prSet/>
      <dgm:spPr/>
      <dgm:t>
        <a:bodyPr/>
        <a:lstStyle/>
        <a:p>
          <a:r>
            <a:rPr lang="en-IE" dirty="0"/>
            <a:t>For further details of satellite broadcasts and updates see: </a:t>
          </a:r>
          <a:r>
            <a:rPr lang="en-IE" dirty="0">
              <a:hlinkClick xmlns:r="http://schemas.openxmlformats.org/officeDocument/2006/relationships" r:id="rId1"/>
            </a:rPr>
            <a:t>www.worldtelecast/Easter2019</a:t>
          </a:r>
          <a:r>
            <a:rPr lang="en-IE" dirty="0"/>
            <a:t>.</a:t>
          </a:r>
          <a:endParaRPr lang="en-US" dirty="0"/>
        </a:p>
      </dgm:t>
    </dgm:pt>
    <dgm:pt modelId="{CA5F4A5C-8AC6-4D05-B9F4-148E16DC44BE}" type="parTrans" cxnId="{FE458303-9185-40F2-A943-435F27CB010F}">
      <dgm:prSet/>
      <dgm:spPr/>
      <dgm:t>
        <a:bodyPr/>
        <a:lstStyle/>
        <a:p>
          <a:endParaRPr lang="en-US"/>
        </a:p>
      </dgm:t>
    </dgm:pt>
    <dgm:pt modelId="{8EBC2E08-F166-4BD6-9EBC-BF0EA3BC4565}" type="sibTrans" cxnId="{FE458303-9185-40F2-A943-435F27CB010F}">
      <dgm:prSet/>
      <dgm:spPr/>
      <dgm:t>
        <a:bodyPr/>
        <a:lstStyle/>
        <a:p>
          <a:endParaRPr lang="en-US"/>
        </a:p>
      </dgm:t>
    </dgm:pt>
    <dgm:pt modelId="{EC9E38B0-3956-4B43-8208-4DD9FE424DCB}" type="pres">
      <dgm:prSet presAssocID="{48B5C10A-68CD-4991-8857-8DD6D3742237}" presName="root" presStyleCnt="0">
        <dgm:presLayoutVars>
          <dgm:dir/>
          <dgm:resizeHandles val="exact"/>
        </dgm:presLayoutVars>
      </dgm:prSet>
      <dgm:spPr/>
    </dgm:pt>
    <dgm:pt modelId="{FF9FC940-7A77-409E-B92B-A455A589F2A6}" type="pres">
      <dgm:prSet presAssocID="{95DCB492-4018-4478-9BAF-D3B020E4700D}" presName="compNode" presStyleCnt="0"/>
      <dgm:spPr/>
    </dgm:pt>
    <dgm:pt modelId="{F8518799-4760-42F1-ADBA-767740CD9A10}" type="pres">
      <dgm:prSet presAssocID="{95DCB492-4018-4478-9BAF-D3B020E4700D}" presName="bgRect" presStyleLbl="bgShp" presStyleIdx="0" presStyleCnt="4"/>
      <dgm:spPr/>
    </dgm:pt>
    <dgm:pt modelId="{ABB36C83-A871-4225-800C-0204DAD958F4}" type="pres">
      <dgm:prSet presAssocID="{95DCB492-4018-4478-9BAF-D3B020E4700D}" presName="iconRect" presStyleLbl="node1" presStyleIdx="0"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Radio"/>
        </a:ext>
      </dgm:extLst>
    </dgm:pt>
    <dgm:pt modelId="{E1C6E009-983A-4BA9-BFE5-4E66E3B7DEDB}" type="pres">
      <dgm:prSet presAssocID="{95DCB492-4018-4478-9BAF-D3B020E4700D}" presName="spaceRect" presStyleCnt="0"/>
      <dgm:spPr/>
    </dgm:pt>
    <dgm:pt modelId="{2BBBA4BF-FD02-4655-9726-DBB6A38E03C7}" type="pres">
      <dgm:prSet presAssocID="{95DCB492-4018-4478-9BAF-D3B020E4700D}" presName="parTx" presStyleLbl="revTx" presStyleIdx="0" presStyleCnt="4">
        <dgm:presLayoutVars>
          <dgm:chMax val="0"/>
          <dgm:chPref val="0"/>
        </dgm:presLayoutVars>
      </dgm:prSet>
      <dgm:spPr/>
    </dgm:pt>
    <dgm:pt modelId="{92956DCF-C3F6-4A95-BA88-0C62872620D2}" type="pres">
      <dgm:prSet presAssocID="{AD6E6D0B-DA4D-49A3-9CAF-E96F7F107117}" presName="sibTrans" presStyleCnt="0"/>
      <dgm:spPr/>
    </dgm:pt>
    <dgm:pt modelId="{F449AA8D-291F-4263-A2A7-6E52DCD4FCB0}" type="pres">
      <dgm:prSet presAssocID="{7BCCEFC6-D2E2-4B07-9015-DBAB3C63289D}" presName="compNode" presStyleCnt="0"/>
      <dgm:spPr/>
    </dgm:pt>
    <dgm:pt modelId="{7E8DFA89-7196-43C5-BF8B-40B2E2F43DCF}" type="pres">
      <dgm:prSet presAssocID="{7BCCEFC6-D2E2-4B07-9015-DBAB3C63289D}" presName="bgRect" presStyleLbl="bgShp" presStyleIdx="1" presStyleCnt="4"/>
      <dgm:spPr/>
    </dgm:pt>
    <dgm:pt modelId="{3449CA64-9F9E-40ED-8EA9-05AF09808D59}" type="pres">
      <dgm:prSet presAssocID="{7BCCEFC6-D2E2-4B07-9015-DBAB3C63289D}" presName="iconRect" presStyleLbl="node1" presStyleIdx="1"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ells"/>
        </a:ext>
      </dgm:extLst>
    </dgm:pt>
    <dgm:pt modelId="{B6AE882E-E8FA-4325-A7F4-6D1B5AD30DB7}" type="pres">
      <dgm:prSet presAssocID="{7BCCEFC6-D2E2-4B07-9015-DBAB3C63289D}" presName="spaceRect" presStyleCnt="0"/>
      <dgm:spPr/>
    </dgm:pt>
    <dgm:pt modelId="{6EE931C5-ED4A-4B2A-9878-B3E153AE97AD}" type="pres">
      <dgm:prSet presAssocID="{7BCCEFC6-D2E2-4B07-9015-DBAB3C63289D}" presName="parTx" presStyleLbl="revTx" presStyleIdx="1" presStyleCnt="4">
        <dgm:presLayoutVars>
          <dgm:chMax val="0"/>
          <dgm:chPref val="0"/>
        </dgm:presLayoutVars>
      </dgm:prSet>
      <dgm:spPr/>
    </dgm:pt>
    <dgm:pt modelId="{DBA79F93-5421-44F1-B3C5-7977B2E28C9A}" type="pres">
      <dgm:prSet presAssocID="{F4CB1A96-CCE1-423D-9A26-C71B60B33D93}" presName="sibTrans" presStyleCnt="0"/>
      <dgm:spPr/>
    </dgm:pt>
    <dgm:pt modelId="{5C9F2F5F-2992-4817-8094-0BBCC92C4378}" type="pres">
      <dgm:prSet presAssocID="{C1181C80-E4C0-4158-9D06-6A68BA993147}" presName="compNode" presStyleCnt="0"/>
      <dgm:spPr/>
    </dgm:pt>
    <dgm:pt modelId="{3B295A72-8592-44D0-A9E0-AB880E6D7ABF}" type="pres">
      <dgm:prSet presAssocID="{C1181C80-E4C0-4158-9D06-6A68BA993147}" presName="bgRect" presStyleLbl="bgShp" presStyleIdx="2" presStyleCnt="4"/>
      <dgm:spPr/>
    </dgm:pt>
    <dgm:pt modelId="{A7C0CBDC-9C07-4B0D-8984-5668555F26A7}" type="pres">
      <dgm:prSet presAssocID="{C1181C80-E4C0-4158-9D06-6A68BA993147}" presName="iconRect" presStyleLbl="node1" presStyleIdx="2" presStyleCnt="4"/>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Leprechaun Hat"/>
        </a:ext>
      </dgm:extLst>
    </dgm:pt>
    <dgm:pt modelId="{65D3CC82-82F6-455C-B948-79ED78F0536D}" type="pres">
      <dgm:prSet presAssocID="{C1181C80-E4C0-4158-9D06-6A68BA993147}" presName="spaceRect" presStyleCnt="0"/>
      <dgm:spPr/>
    </dgm:pt>
    <dgm:pt modelId="{0EB819B4-8645-4BA2-B9CD-A25FB6B730A4}" type="pres">
      <dgm:prSet presAssocID="{C1181C80-E4C0-4158-9D06-6A68BA993147}" presName="parTx" presStyleLbl="revTx" presStyleIdx="2" presStyleCnt="4">
        <dgm:presLayoutVars>
          <dgm:chMax val="0"/>
          <dgm:chPref val="0"/>
        </dgm:presLayoutVars>
      </dgm:prSet>
      <dgm:spPr/>
    </dgm:pt>
    <dgm:pt modelId="{4F5D7087-46D4-483D-8310-2850A7C1C37F}" type="pres">
      <dgm:prSet presAssocID="{B7E0C468-CB20-4862-B144-C07FD591584E}" presName="sibTrans" presStyleCnt="0"/>
      <dgm:spPr/>
    </dgm:pt>
    <dgm:pt modelId="{2FBF728B-662F-47D0-8CDC-4FB878A9FBFB}" type="pres">
      <dgm:prSet presAssocID="{F11C6569-3D86-42E3-BCEF-4032DB2F3800}" presName="compNode" presStyleCnt="0"/>
      <dgm:spPr/>
    </dgm:pt>
    <dgm:pt modelId="{609A51FC-C157-4116-B91E-BEDB86032A52}" type="pres">
      <dgm:prSet presAssocID="{F11C6569-3D86-42E3-BCEF-4032DB2F3800}" presName="bgRect" presStyleLbl="bgShp" presStyleIdx="3" presStyleCnt="4"/>
      <dgm:spPr/>
    </dgm:pt>
    <dgm:pt modelId="{40A25310-F92B-4DAB-AF0A-09417F187C35}" type="pres">
      <dgm:prSet presAssocID="{F11C6569-3D86-42E3-BCEF-4032DB2F3800}" presName="iconRect" presStyleLbl="node1" presStyleIdx="3" presStyleCnt="4"/>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Satellite dish"/>
        </a:ext>
      </dgm:extLst>
    </dgm:pt>
    <dgm:pt modelId="{6F040BF3-257E-4B05-BC92-6E4C2012FC5E}" type="pres">
      <dgm:prSet presAssocID="{F11C6569-3D86-42E3-BCEF-4032DB2F3800}" presName="spaceRect" presStyleCnt="0"/>
      <dgm:spPr/>
    </dgm:pt>
    <dgm:pt modelId="{A4DE5D9F-7F32-4F43-8C23-37B11C3D0563}" type="pres">
      <dgm:prSet presAssocID="{F11C6569-3D86-42E3-BCEF-4032DB2F3800}" presName="parTx" presStyleLbl="revTx" presStyleIdx="3" presStyleCnt="4">
        <dgm:presLayoutVars>
          <dgm:chMax val="0"/>
          <dgm:chPref val="0"/>
        </dgm:presLayoutVars>
      </dgm:prSet>
      <dgm:spPr/>
    </dgm:pt>
  </dgm:ptLst>
  <dgm:cxnLst>
    <dgm:cxn modelId="{FE458303-9185-40F2-A943-435F27CB010F}" srcId="{48B5C10A-68CD-4991-8857-8DD6D3742237}" destId="{F11C6569-3D86-42E3-BCEF-4032DB2F3800}" srcOrd="3" destOrd="0" parTransId="{CA5F4A5C-8AC6-4D05-B9F4-148E16DC44BE}" sibTransId="{8EBC2E08-F166-4BD6-9EBC-BF0EA3BC4565}"/>
    <dgm:cxn modelId="{ADB92E1F-1E36-4FF3-9FE1-A7976D81AB90}" type="presOf" srcId="{F11C6569-3D86-42E3-BCEF-4032DB2F3800}" destId="{A4DE5D9F-7F32-4F43-8C23-37B11C3D0563}" srcOrd="0" destOrd="0" presId="urn:microsoft.com/office/officeart/2018/2/layout/IconVerticalSolidList"/>
    <dgm:cxn modelId="{71EE9E27-3ECA-4855-A2B5-F0084539B795}" type="presOf" srcId="{95DCB492-4018-4478-9BAF-D3B020E4700D}" destId="{2BBBA4BF-FD02-4655-9726-DBB6A38E03C7}" srcOrd="0" destOrd="0" presId="urn:microsoft.com/office/officeart/2018/2/layout/IconVerticalSolidList"/>
    <dgm:cxn modelId="{C85B2271-C7D6-4432-AEF9-92C14A499A39}" srcId="{48B5C10A-68CD-4991-8857-8DD6D3742237}" destId="{7BCCEFC6-D2E2-4B07-9015-DBAB3C63289D}" srcOrd="1" destOrd="0" parTransId="{04651173-0E5D-4A18-A019-B4468D34F095}" sibTransId="{F4CB1A96-CCE1-423D-9A26-C71B60B33D93}"/>
    <dgm:cxn modelId="{EB531283-CE8D-4A8E-8B5D-B1FAFFA22D4B}" srcId="{48B5C10A-68CD-4991-8857-8DD6D3742237}" destId="{95DCB492-4018-4478-9BAF-D3B020E4700D}" srcOrd="0" destOrd="0" parTransId="{D0112029-5345-4EB3-A628-6CE920932F59}" sibTransId="{AD6E6D0B-DA4D-49A3-9CAF-E96F7F107117}"/>
    <dgm:cxn modelId="{683F9596-2216-4ACE-B311-7A2437687895}" type="presOf" srcId="{7BCCEFC6-D2E2-4B07-9015-DBAB3C63289D}" destId="{6EE931C5-ED4A-4B2A-9878-B3E153AE97AD}" srcOrd="0" destOrd="0" presId="urn:microsoft.com/office/officeart/2018/2/layout/IconVerticalSolidList"/>
    <dgm:cxn modelId="{5DDC76B1-3AAE-4B42-AA8B-D0F0A916179C}" type="presOf" srcId="{C1181C80-E4C0-4158-9D06-6A68BA993147}" destId="{0EB819B4-8645-4BA2-B9CD-A25FB6B730A4}" srcOrd="0" destOrd="0" presId="urn:microsoft.com/office/officeart/2018/2/layout/IconVerticalSolidList"/>
    <dgm:cxn modelId="{7715F2CA-0782-441D-979F-7747571D4F1F}" srcId="{48B5C10A-68CD-4991-8857-8DD6D3742237}" destId="{C1181C80-E4C0-4158-9D06-6A68BA993147}" srcOrd="2" destOrd="0" parTransId="{53DB43C3-BD24-412A-9832-3E718E25FAF0}" sibTransId="{B7E0C468-CB20-4862-B144-C07FD591584E}"/>
    <dgm:cxn modelId="{1667AED4-C866-4270-9F8F-BA123C23D1AC}" type="presOf" srcId="{48B5C10A-68CD-4991-8857-8DD6D3742237}" destId="{EC9E38B0-3956-4B43-8208-4DD9FE424DCB}" srcOrd="0" destOrd="0" presId="urn:microsoft.com/office/officeart/2018/2/layout/IconVerticalSolidList"/>
    <dgm:cxn modelId="{8E917181-ABD3-4901-8933-AEC133AC3BCF}" type="presParOf" srcId="{EC9E38B0-3956-4B43-8208-4DD9FE424DCB}" destId="{FF9FC940-7A77-409E-B92B-A455A589F2A6}" srcOrd="0" destOrd="0" presId="urn:microsoft.com/office/officeart/2018/2/layout/IconVerticalSolidList"/>
    <dgm:cxn modelId="{69148630-AB8C-43D6-A15A-AA4C1A0322FE}" type="presParOf" srcId="{FF9FC940-7A77-409E-B92B-A455A589F2A6}" destId="{F8518799-4760-42F1-ADBA-767740CD9A10}" srcOrd="0" destOrd="0" presId="urn:microsoft.com/office/officeart/2018/2/layout/IconVerticalSolidList"/>
    <dgm:cxn modelId="{E8017492-4E02-47B4-B921-739A0A6F23EE}" type="presParOf" srcId="{FF9FC940-7A77-409E-B92B-A455A589F2A6}" destId="{ABB36C83-A871-4225-800C-0204DAD958F4}" srcOrd="1" destOrd="0" presId="urn:microsoft.com/office/officeart/2018/2/layout/IconVerticalSolidList"/>
    <dgm:cxn modelId="{664A7B0E-C084-4678-8F35-4AE927E7BDE2}" type="presParOf" srcId="{FF9FC940-7A77-409E-B92B-A455A589F2A6}" destId="{E1C6E009-983A-4BA9-BFE5-4E66E3B7DEDB}" srcOrd="2" destOrd="0" presId="urn:microsoft.com/office/officeart/2018/2/layout/IconVerticalSolidList"/>
    <dgm:cxn modelId="{E2240956-880F-4076-AFE8-C7824A5A1C6C}" type="presParOf" srcId="{FF9FC940-7A77-409E-B92B-A455A589F2A6}" destId="{2BBBA4BF-FD02-4655-9726-DBB6A38E03C7}" srcOrd="3" destOrd="0" presId="urn:microsoft.com/office/officeart/2018/2/layout/IconVerticalSolidList"/>
    <dgm:cxn modelId="{3F45895C-2F69-4DE1-8BDE-1578E644FCC8}" type="presParOf" srcId="{EC9E38B0-3956-4B43-8208-4DD9FE424DCB}" destId="{92956DCF-C3F6-4A95-BA88-0C62872620D2}" srcOrd="1" destOrd="0" presId="urn:microsoft.com/office/officeart/2018/2/layout/IconVerticalSolidList"/>
    <dgm:cxn modelId="{A304F0E3-FFA5-42F3-80E3-C6943DD5124E}" type="presParOf" srcId="{EC9E38B0-3956-4B43-8208-4DD9FE424DCB}" destId="{F449AA8D-291F-4263-A2A7-6E52DCD4FCB0}" srcOrd="2" destOrd="0" presId="urn:microsoft.com/office/officeart/2018/2/layout/IconVerticalSolidList"/>
    <dgm:cxn modelId="{D5FB4D8B-EF99-4719-805B-E52FB91D3012}" type="presParOf" srcId="{F449AA8D-291F-4263-A2A7-6E52DCD4FCB0}" destId="{7E8DFA89-7196-43C5-BF8B-40B2E2F43DCF}" srcOrd="0" destOrd="0" presId="urn:microsoft.com/office/officeart/2018/2/layout/IconVerticalSolidList"/>
    <dgm:cxn modelId="{E0A01BE7-6DA5-4B09-AE28-F716E81557B4}" type="presParOf" srcId="{F449AA8D-291F-4263-A2A7-6E52DCD4FCB0}" destId="{3449CA64-9F9E-40ED-8EA9-05AF09808D59}" srcOrd="1" destOrd="0" presId="urn:microsoft.com/office/officeart/2018/2/layout/IconVerticalSolidList"/>
    <dgm:cxn modelId="{0F0F5497-FF64-4617-AD60-F07DDCD83345}" type="presParOf" srcId="{F449AA8D-291F-4263-A2A7-6E52DCD4FCB0}" destId="{B6AE882E-E8FA-4325-A7F4-6D1B5AD30DB7}" srcOrd="2" destOrd="0" presId="urn:microsoft.com/office/officeart/2018/2/layout/IconVerticalSolidList"/>
    <dgm:cxn modelId="{6BE8AACA-DDB5-4EE7-A071-C41A0C81DB2F}" type="presParOf" srcId="{F449AA8D-291F-4263-A2A7-6E52DCD4FCB0}" destId="{6EE931C5-ED4A-4B2A-9878-B3E153AE97AD}" srcOrd="3" destOrd="0" presId="urn:microsoft.com/office/officeart/2018/2/layout/IconVerticalSolidList"/>
    <dgm:cxn modelId="{D884761E-13DC-45EC-8317-8B4B70F0F3E1}" type="presParOf" srcId="{EC9E38B0-3956-4B43-8208-4DD9FE424DCB}" destId="{DBA79F93-5421-44F1-B3C5-7977B2E28C9A}" srcOrd="3" destOrd="0" presId="urn:microsoft.com/office/officeart/2018/2/layout/IconVerticalSolidList"/>
    <dgm:cxn modelId="{A6117905-E991-488F-8728-C386CCE2FD34}" type="presParOf" srcId="{EC9E38B0-3956-4B43-8208-4DD9FE424DCB}" destId="{5C9F2F5F-2992-4817-8094-0BBCC92C4378}" srcOrd="4" destOrd="0" presId="urn:microsoft.com/office/officeart/2018/2/layout/IconVerticalSolidList"/>
    <dgm:cxn modelId="{E3F87B1D-BE65-4DFC-94D2-333CDB6D8059}" type="presParOf" srcId="{5C9F2F5F-2992-4817-8094-0BBCC92C4378}" destId="{3B295A72-8592-44D0-A9E0-AB880E6D7ABF}" srcOrd="0" destOrd="0" presId="urn:microsoft.com/office/officeart/2018/2/layout/IconVerticalSolidList"/>
    <dgm:cxn modelId="{27E43B8A-09DE-4815-A4D6-8593BCF83163}" type="presParOf" srcId="{5C9F2F5F-2992-4817-8094-0BBCC92C4378}" destId="{A7C0CBDC-9C07-4B0D-8984-5668555F26A7}" srcOrd="1" destOrd="0" presId="urn:microsoft.com/office/officeart/2018/2/layout/IconVerticalSolidList"/>
    <dgm:cxn modelId="{C9CC4971-A187-4505-AAAB-2EFC92AABCC5}" type="presParOf" srcId="{5C9F2F5F-2992-4817-8094-0BBCC92C4378}" destId="{65D3CC82-82F6-455C-B948-79ED78F0536D}" srcOrd="2" destOrd="0" presId="urn:microsoft.com/office/officeart/2018/2/layout/IconVerticalSolidList"/>
    <dgm:cxn modelId="{7602B3CD-C321-4348-A533-3B7C2E61C9B3}" type="presParOf" srcId="{5C9F2F5F-2992-4817-8094-0BBCC92C4378}" destId="{0EB819B4-8645-4BA2-B9CD-A25FB6B730A4}" srcOrd="3" destOrd="0" presId="urn:microsoft.com/office/officeart/2018/2/layout/IconVerticalSolidList"/>
    <dgm:cxn modelId="{17C53509-14F6-48E4-858C-B4EADA331AFE}" type="presParOf" srcId="{EC9E38B0-3956-4B43-8208-4DD9FE424DCB}" destId="{4F5D7087-46D4-483D-8310-2850A7C1C37F}" srcOrd="5" destOrd="0" presId="urn:microsoft.com/office/officeart/2018/2/layout/IconVerticalSolidList"/>
    <dgm:cxn modelId="{24393E5F-960E-4E67-9B91-256F296D9006}" type="presParOf" srcId="{EC9E38B0-3956-4B43-8208-4DD9FE424DCB}" destId="{2FBF728B-662F-47D0-8CDC-4FB878A9FBFB}" srcOrd="6" destOrd="0" presId="urn:microsoft.com/office/officeart/2018/2/layout/IconVerticalSolidList"/>
    <dgm:cxn modelId="{5F19976E-579D-4EEF-8F37-8553AC972878}" type="presParOf" srcId="{2FBF728B-662F-47D0-8CDC-4FB878A9FBFB}" destId="{609A51FC-C157-4116-B91E-BEDB86032A52}" srcOrd="0" destOrd="0" presId="urn:microsoft.com/office/officeart/2018/2/layout/IconVerticalSolidList"/>
    <dgm:cxn modelId="{8AD881AA-26DC-4898-BA4C-42C47FDAF5E4}" type="presParOf" srcId="{2FBF728B-662F-47D0-8CDC-4FB878A9FBFB}" destId="{40A25310-F92B-4DAB-AF0A-09417F187C35}" srcOrd="1" destOrd="0" presId="urn:microsoft.com/office/officeart/2018/2/layout/IconVerticalSolidList"/>
    <dgm:cxn modelId="{5A37D299-8D73-4065-8C8D-6BC0E0C026F8}" type="presParOf" srcId="{2FBF728B-662F-47D0-8CDC-4FB878A9FBFB}" destId="{6F040BF3-257E-4B05-BC92-6E4C2012FC5E}" srcOrd="2" destOrd="0" presId="urn:microsoft.com/office/officeart/2018/2/layout/IconVerticalSolidList"/>
    <dgm:cxn modelId="{E0B86926-B96B-417C-898D-9BA6596EBBFD}" type="presParOf" srcId="{2FBF728B-662F-47D0-8CDC-4FB878A9FBFB}" destId="{A4DE5D9F-7F32-4F43-8C23-37B11C3D056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18799-4760-42F1-ADBA-767740CD9A10}">
      <dsp:nvSpPr>
        <dsp:cNvPr id="0" name=""/>
        <dsp:cNvSpPr/>
      </dsp:nvSpPr>
      <dsp:spPr>
        <a:xfrm>
          <a:off x="0" y="4722"/>
          <a:ext cx="5906181" cy="10049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B36C83-A871-4225-800C-0204DAD958F4}">
      <dsp:nvSpPr>
        <dsp:cNvPr id="0" name=""/>
        <dsp:cNvSpPr/>
      </dsp:nvSpPr>
      <dsp:spPr>
        <a:xfrm>
          <a:off x="304011" y="230847"/>
          <a:ext cx="553288" cy="5527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BBA4BF-FD02-4655-9726-DBB6A38E03C7}">
      <dsp:nvSpPr>
        <dsp:cNvPr id="0" name=""/>
        <dsp:cNvSpPr/>
      </dsp:nvSpPr>
      <dsp:spPr>
        <a:xfrm>
          <a:off x="1161311" y="4722"/>
          <a:ext cx="4692404" cy="1099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334" tIns="116334" rIns="116334" bIns="116334" numCol="1" spcCol="1270" anchor="ctr" anchorCtr="0">
          <a:noAutofit/>
        </a:bodyPr>
        <a:lstStyle/>
        <a:p>
          <a:pPr marL="0" lvl="0" indent="0" algn="l" defTabSz="622300">
            <a:lnSpc>
              <a:spcPct val="90000"/>
            </a:lnSpc>
            <a:spcBef>
              <a:spcPct val="0"/>
            </a:spcBef>
            <a:spcAft>
              <a:spcPct val="35000"/>
            </a:spcAft>
            <a:buNone/>
          </a:pPr>
          <a:r>
            <a:rPr lang="en-IE" sz="1400" b="0" i="0" kern="1200" dirty="0"/>
            <a:t>Palm Sunday Mass on April 5th at 11am on RTE one TV  </a:t>
          </a:r>
          <a:br>
            <a:rPr lang="en-IE" sz="1400" kern="1200" dirty="0"/>
          </a:br>
          <a:r>
            <a:rPr lang="en-IE" sz="1400" kern="1200" dirty="0"/>
            <a:t>Solemn Liturgy for Good Friday 19 April – RTÉ One TV and from 3.00 p.m. to 4.15 p.m.</a:t>
          </a:r>
          <a:br>
            <a:rPr lang="en-IE" sz="1400" kern="1200" dirty="0"/>
          </a:br>
          <a:r>
            <a:rPr lang="en-IE" sz="1400" kern="1200" dirty="0"/>
            <a:t>Easter Vigil Mass on Saturday 20 April – RTÉ One TV from 11.00 p.m. to 12.40 a.m.</a:t>
          </a:r>
          <a:endParaRPr lang="en-US" sz="1400" kern="1200" dirty="0"/>
        </a:p>
      </dsp:txBody>
      <dsp:txXfrm>
        <a:off x="1161311" y="4722"/>
        <a:ext cx="4692404" cy="1099215"/>
      </dsp:txXfrm>
    </dsp:sp>
    <dsp:sp modelId="{7E8DFA89-7196-43C5-BF8B-40B2E2F43DCF}">
      <dsp:nvSpPr>
        <dsp:cNvPr id="0" name=""/>
        <dsp:cNvSpPr/>
      </dsp:nvSpPr>
      <dsp:spPr>
        <a:xfrm>
          <a:off x="0" y="1378741"/>
          <a:ext cx="5906181" cy="10049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49CA64-9F9E-40ED-8EA9-05AF09808D59}">
      <dsp:nvSpPr>
        <dsp:cNvPr id="0" name=""/>
        <dsp:cNvSpPr/>
      </dsp:nvSpPr>
      <dsp:spPr>
        <a:xfrm>
          <a:off x="304011" y="1604866"/>
          <a:ext cx="553288" cy="5527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EE931C5-ED4A-4B2A-9878-B3E153AE97AD}">
      <dsp:nvSpPr>
        <dsp:cNvPr id="0" name=""/>
        <dsp:cNvSpPr/>
      </dsp:nvSpPr>
      <dsp:spPr>
        <a:xfrm>
          <a:off x="1161311" y="1378741"/>
          <a:ext cx="4692404" cy="1099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334" tIns="116334" rIns="116334" bIns="116334" numCol="1" spcCol="1270" anchor="ctr" anchorCtr="0">
          <a:noAutofit/>
        </a:bodyPr>
        <a:lstStyle/>
        <a:p>
          <a:pPr marL="0" lvl="0" indent="0" algn="l" defTabSz="622300">
            <a:lnSpc>
              <a:spcPct val="90000"/>
            </a:lnSpc>
            <a:spcBef>
              <a:spcPct val="0"/>
            </a:spcBef>
            <a:spcAft>
              <a:spcPct val="35000"/>
            </a:spcAft>
            <a:buNone/>
          </a:pPr>
          <a:r>
            <a:rPr lang="en-IE" sz="1400" kern="1200" dirty="0"/>
            <a:t>Separately, the Irish Catholic Communications Office has released details of Vatican Television’s worldwide telecasts of the public liturgies to be celebrated by Pope Francis for Holy Week and Easter 2019.</a:t>
          </a:r>
          <a:endParaRPr lang="en-US" sz="1400" kern="1200" dirty="0"/>
        </a:p>
      </dsp:txBody>
      <dsp:txXfrm>
        <a:off x="1161311" y="1378741"/>
        <a:ext cx="4692404" cy="1099215"/>
      </dsp:txXfrm>
    </dsp:sp>
    <dsp:sp modelId="{3B295A72-8592-44D0-A9E0-AB880E6D7ABF}">
      <dsp:nvSpPr>
        <dsp:cNvPr id="0" name=""/>
        <dsp:cNvSpPr/>
      </dsp:nvSpPr>
      <dsp:spPr>
        <a:xfrm>
          <a:off x="0" y="2752760"/>
          <a:ext cx="5906181" cy="10049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C0CBDC-9C07-4B0D-8984-5668555F26A7}">
      <dsp:nvSpPr>
        <dsp:cNvPr id="0" name=""/>
        <dsp:cNvSpPr/>
      </dsp:nvSpPr>
      <dsp:spPr>
        <a:xfrm>
          <a:off x="304011" y="2978885"/>
          <a:ext cx="553288" cy="5527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B819B4-8645-4BA2-B9CD-A25FB6B730A4}">
      <dsp:nvSpPr>
        <dsp:cNvPr id="0" name=""/>
        <dsp:cNvSpPr/>
      </dsp:nvSpPr>
      <dsp:spPr>
        <a:xfrm>
          <a:off x="1161311" y="2752760"/>
          <a:ext cx="4692404" cy="1099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334" tIns="116334" rIns="116334" bIns="116334" numCol="1" spcCol="1270" anchor="ctr" anchorCtr="0">
          <a:noAutofit/>
        </a:bodyPr>
        <a:lstStyle/>
        <a:p>
          <a:pPr marL="0" lvl="0" indent="0" algn="l" defTabSz="622300">
            <a:lnSpc>
              <a:spcPct val="90000"/>
            </a:lnSpc>
            <a:spcBef>
              <a:spcPct val="0"/>
            </a:spcBef>
            <a:spcAft>
              <a:spcPct val="35000"/>
            </a:spcAft>
            <a:buNone/>
          </a:pPr>
          <a:r>
            <a:rPr lang="en-IE" sz="1400" kern="1200" dirty="0"/>
            <a:t>19 April 2019: Good Friday Way of the Cross at the Colosseum, Celebration Time: 19.15–21.00</a:t>
          </a:r>
          <a:br>
            <a:rPr lang="en-IE" sz="1400" kern="1200" dirty="0"/>
          </a:br>
          <a:r>
            <a:rPr lang="en-IE" sz="1400" kern="1200" dirty="0"/>
            <a:t>21 April 2019: Mass of Easter Sunday Saint Peter’s Square followed by the Holy Father’s Easter Message and Blessing (‘</a:t>
          </a:r>
          <a:r>
            <a:rPr lang="en-IE" sz="1400" kern="1200" dirty="0" err="1"/>
            <a:t>Urbi</a:t>
          </a:r>
          <a:r>
            <a:rPr lang="en-IE" sz="1400" kern="1200" dirty="0"/>
            <a:t> et </a:t>
          </a:r>
          <a:r>
            <a:rPr lang="en-IE" sz="1400" kern="1200" dirty="0" err="1"/>
            <a:t>Orbi</a:t>
          </a:r>
          <a:r>
            <a:rPr lang="en-IE" sz="1400" kern="1200" dirty="0"/>
            <a:t>’) at 12 noon</a:t>
          </a:r>
          <a:endParaRPr lang="en-US" sz="1400" kern="1200" dirty="0"/>
        </a:p>
      </dsp:txBody>
      <dsp:txXfrm>
        <a:off x="1161311" y="2752760"/>
        <a:ext cx="4692404" cy="1099215"/>
      </dsp:txXfrm>
    </dsp:sp>
    <dsp:sp modelId="{609A51FC-C157-4116-B91E-BEDB86032A52}">
      <dsp:nvSpPr>
        <dsp:cNvPr id="0" name=""/>
        <dsp:cNvSpPr/>
      </dsp:nvSpPr>
      <dsp:spPr>
        <a:xfrm>
          <a:off x="0" y="4126779"/>
          <a:ext cx="5906181" cy="10049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A25310-F92B-4DAB-AF0A-09417F187C35}">
      <dsp:nvSpPr>
        <dsp:cNvPr id="0" name=""/>
        <dsp:cNvSpPr/>
      </dsp:nvSpPr>
      <dsp:spPr>
        <a:xfrm>
          <a:off x="304011" y="4352904"/>
          <a:ext cx="553288" cy="5527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4DE5D9F-7F32-4F43-8C23-37B11C3D0563}">
      <dsp:nvSpPr>
        <dsp:cNvPr id="0" name=""/>
        <dsp:cNvSpPr/>
      </dsp:nvSpPr>
      <dsp:spPr>
        <a:xfrm>
          <a:off x="1161311" y="4126779"/>
          <a:ext cx="4692404" cy="10992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334" tIns="116334" rIns="116334" bIns="116334" numCol="1" spcCol="1270" anchor="ctr" anchorCtr="0">
          <a:noAutofit/>
        </a:bodyPr>
        <a:lstStyle/>
        <a:p>
          <a:pPr marL="0" lvl="0" indent="0" algn="l" defTabSz="622300">
            <a:lnSpc>
              <a:spcPct val="90000"/>
            </a:lnSpc>
            <a:spcBef>
              <a:spcPct val="0"/>
            </a:spcBef>
            <a:spcAft>
              <a:spcPct val="35000"/>
            </a:spcAft>
            <a:buNone/>
          </a:pPr>
          <a:r>
            <a:rPr lang="en-IE" sz="1400" kern="1200" dirty="0"/>
            <a:t>For further details of satellite broadcasts and updates see: </a:t>
          </a:r>
          <a:r>
            <a:rPr lang="en-IE" sz="1400" kern="1200" dirty="0">
              <a:hlinkClick xmlns:r="http://schemas.openxmlformats.org/officeDocument/2006/relationships" r:id="rId9"/>
            </a:rPr>
            <a:t>www.worldtelecast/Easter2019</a:t>
          </a:r>
          <a:r>
            <a:rPr lang="en-IE" sz="1400" kern="1200" dirty="0"/>
            <a:t>.</a:t>
          </a:r>
          <a:endParaRPr lang="en-US" sz="1400" kern="1200" dirty="0"/>
        </a:p>
      </dsp:txBody>
      <dsp:txXfrm>
        <a:off x="1161311" y="4126779"/>
        <a:ext cx="4692404" cy="109921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4/2/2020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873909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27072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4/2/2020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542541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26551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4/2/2020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338602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4/2/2020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22034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4/2/2020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44607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4/2/2020</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704451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4/2/2020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42824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783754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884778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4/2/2020</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96034916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0" r:id="rId5"/>
    <p:sldLayoutId id="2147483695" r:id="rId6"/>
    <p:sldLayoutId id="2147483696" r:id="rId7"/>
    <p:sldLayoutId id="2147483697" r:id="rId8"/>
    <p:sldLayoutId id="2147483698" r:id="rId9"/>
    <p:sldLayoutId id="2147483699" r:id="rId10"/>
    <p:sldLayoutId id="2147483701" r:id="rId11"/>
  </p:sldLayoutIdLst>
  <p:hf sldNum="0" hdr="0" ftr="0" dt="0"/>
  <p:txStyles>
    <p:titleStyle>
      <a:lvl1pPr algn="l" defTabSz="914400" rtl="0" eaLnBrk="1" latinLnBrk="0" hangingPunct="1">
        <a:lnSpc>
          <a:spcPct val="90000"/>
        </a:lnSpc>
        <a:spcBef>
          <a:spcPct val="0"/>
        </a:spcBef>
        <a:buNone/>
        <a:defRPr lang="en-US" sz="36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D2wxD3YvfeQ?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zoV6R6qk4vY?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GGHWiAGpIP0?feature=oembe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6.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BB4E5764-618B-45CD-B137-77075E60D7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3" name="Rectangle 192">
            <a:extLst>
              <a:ext uri="{FF2B5EF4-FFF2-40B4-BE49-F238E27FC236}">
                <a16:creationId xmlns:a16="http://schemas.microsoft.com/office/drawing/2014/main" id="{54C92A03-CEC7-4A69-BAF0-6D91D5DA8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p:nvSpPr>
          <p:cNvPr id="194" name="Rectangle 193">
            <a:extLst>
              <a:ext uri="{FF2B5EF4-FFF2-40B4-BE49-F238E27FC236}">
                <a16:creationId xmlns:a16="http://schemas.microsoft.com/office/drawing/2014/main" id="{65F125DB-DDC4-4E82-B74F-B392786F5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7" y="621793"/>
            <a:ext cx="6651809" cy="5614416"/>
          </a:xfrm>
          <a:prstGeom prst="rect">
            <a:avLst/>
          </a:prstGeom>
          <a:solidFill>
            <a:schemeClr val="bg1">
              <a:lumMod val="75000"/>
              <a:lumOff val="25000"/>
            </a:schemeClr>
          </a:solidFill>
          <a:ln w="12700" cap="sq" cmpd="sng" algn="ctr">
            <a:solidFill>
              <a:srgbClr val="404040"/>
            </a:solidFill>
            <a:prstDash val="solid"/>
            <a:miter lim="800000"/>
          </a:ln>
          <a:effectLst/>
        </p:spPr>
      </p:sp>
      <p:sp>
        <p:nvSpPr>
          <p:cNvPr id="2" name="Title 1">
            <a:extLst>
              <a:ext uri="{FF2B5EF4-FFF2-40B4-BE49-F238E27FC236}">
                <a16:creationId xmlns:a16="http://schemas.microsoft.com/office/drawing/2014/main" id="{7A552FDC-B085-4B92-B701-906682B6DB1D}"/>
              </a:ext>
            </a:extLst>
          </p:cNvPr>
          <p:cNvSpPr>
            <a:spLocks noGrp="1"/>
          </p:cNvSpPr>
          <p:nvPr>
            <p:ph type="ctrTitle"/>
          </p:nvPr>
        </p:nvSpPr>
        <p:spPr>
          <a:xfrm>
            <a:off x="1078160" y="1348844"/>
            <a:ext cx="5716338" cy="3042706"/>
          </a:xfrm>
        </p:spPr>
        <p:txBody>
          <a:bodyPr>
            <a:normAutofit/>
          </a:bodyPr>
          <a:lstStyle/>
          <a:p>
            <a:r>
              <a:rPr lang="en-IE" sz="6000">
                <a:solidFill>
                  <a:schemeClr val="tx1"/>
                </a:solidFill>
              </a:rPr>
              <a:t>Keep Watch and Pray </a:t>
            </a:r>
          </a:p>
        </p:txBody>
      </p:sp>
      <p:sp>
        <p:nvSpPr>
          <p:cNvPr id="3" name="Subtitle 2">
            <a:extLst>
              <a:ext uri="{FF2B5EF4-FFF2-40B4-BE49-F238E27FC236}">
                <a16:creationId xmlns:a16="http://schemas.microsoft.com/office/drawing/2014/main" id="{FC31E034-2826-466A-9BE4-5BF7F0724598}"/>
              </a:ext>
            </a:extLst>
          </p:cNvPr>
          <p:cNvSpPr>
            <a:spLocks noGrp="1"/>
          </p:cNvSpPr>
          <p:nvPr>
            <p:ph type="subTitle" idx="1"/>
          </p:nvPr>
        </p:nvSpPr>
        <p:spPr>
          <a:xfrm>
            <a:off x="1258697" y="4682061"/>
            <a:ext cx="5355264" cy="950976"/>
          </a:xfrm>
        </p:spPr>
        <p:txBody>
          <a:bodyPr>
            <a:normAutofit/>
          </a:bodyPr>
          <a:lstStyle/>
          <a:p>
            <a:pPr>
              <a:spcAft>
                <a:spcPts val="600"/>
              </a:spcAft>
            </a:pPr>
            <a:r>
              <a:rPr lang="en-IE" dirty="0">
                <a:solidFill>
                  <a:schemeClr val="tx1"/>
                </a:solidFill>
              </a:rPr>
              <a:t>Prayers during </a:t>
            </a:r>
            <a:r>
              <a:rPr lang="en-IE">
                <a:solidFill>
                  <a:schemeClr val="tx1"/>
                </a:solidFill>
              </a:rPr>
              <a:t>CoVid</a:t>
            </a:r>
            <a:r>
              <a:rPr lang="en-IE" dirty="0">
                <a:solidFill>
                  <a:schemeClr val="tx1"/>
                </a:solidFill>
              </a:rPr>
              <a:t> 19 crisis</a:t>
            </a:r>
            <a:endParaRPr lang="en-IE">
              <a:solidFill>
                <a:schemeClr val="tx1"/>
              </a:solidFill>
            </a:endParaRPr>
          </a:p>
        </p:txBody>
      </p:sp>
      <p:sp>
        <p:nvSpPr>
          <p:cNvPr id="195" name="Rectangle 194">
            <a:extLst>
              <a:ext uri="{FF2B5EF4-FFF2-40B4-BE49-F238E27FC236}">
                <a16:creationId xmlns:a16="http://schemas.microsoft.com/office/drawing/2014/main" id="{4D74684A-298A-4991-8049-932BE0415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3061"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96" name="Straight Connector 195">
            <a:extLst>
              <a:ext uri="{FF2B5EF4-FFF2-40B4-BE49-F238E27FC236}">
                <a16:creationId xmlns:a16="http://schemas.microsoft.com/office/drawing/2014/main" id="{A6DE01FA-1462-4638-BA9A-07380B00F40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37361"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0EEB6783-DFF6-4785-A66F-330EC2E04C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9001"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EBC54B29-4C88-42A5-940E-9ECB9E0B03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37361" y="1092118"/>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1026" name="Picture 2" descr="Welcome! | spiritanssouthwestnigeria">
            <a:extLst>
              <a:ext uri="{FF2B5EF4-FFF2-40B4-BE49-F238E27FC236}">
                <a16:creationId xmlns:a16="http://schemas.microsoft.com/office/drawing/2014/main" id="{CB5AC00B-E68F-4EE2-99C4-1B4F94D3979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32233" y="621794"/>
            <a:ext cx="1944762" cy="28432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CC23692-D706-45DB-B146-D68BEC753EE3}"/>
              </a:ext>
            </a:extLst>
          </p:cNvPr>
          <p:cNvPicPr>
            <a:picLocks noChangeAspect="1"/>
          </p:cNvPicPr>
          <p:nvPr/>
        </p:nvPicPr>
        <p:blipFill rotWithShape="1">
          <a:blip r:embed="rId3"/>
          <a:srcRect t="23986"/>
          <a:stretch/>
        </p:blipFill>
        <p:spPr>
          <a:xfrm>
            <a:off x="7449402" y="3776843"/>
            <a:ext cx="4110426" cy="2312129"/>
          </a:xfrm>
          <a:prstGeom prst="rect">
            <a:avLst/>
          </a:prstGeom>
        </p:spPr>
      </p:pic>
    </p:spTree>
    <p:extLst>
      <p:ext uri="{BB962C8B-B14F-4D97-AF65-F5344CB8AC3E}">
        <p14:creationId xmlns:p14="http://schemas.microsoft.com/office/powerpoint/2010/main" val="370765360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82E2A95-1A08-4118-83C6-B1CA5648E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FFEFC7E-85EE-4AC9-A351-FBEB13A1D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34" y="237744"/>
            <a:ext cx="2926080" cy="63825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CB2511BB-FC4C-45F3-94EB-661D6806C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9100" y="413053"/>
            <a:ext cx="2616201" cy="606459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7EF615-84DB-42ED-8D63-083DD9222695}"/>
              </a:ext>
            </a:extLst>
          </p:cNvPr>
          <p:cNvSpPr>
            <a:spLocks noGrp="1"/>
          </p:cNvSpPr>
          <p:nvPr>
            <p:ph type="title"/>
          </p:nvPr>
        </p:nvSpPr>
        <p:spPr>
          <a:xfrm>
            <a:off x="557720" y="612843"/>
            <a:ext cx="2312480" cy="1499738"/>
          </a:xfrm>
        </p:spPr>
        <p:txBody>
          <a:bodyPr anchor="b">
            <a:normAutofit/>
          </a:bodyPr>
          <a:lstStyle/>
          <a:p>
            <a:r>
              <a:rPr lang="en-IE" sz="2800" dirty="0"/>
              <a:t>#Pray</a:t>
            </a:r>
          </a:p>
        </p:txBody>
      </p:sp>
      <p:sp>
        <p:nvSpPr>
          <p:cNvPr id="8" name="Content Placeholder 7">
            <a:extLst>
              <a:ext uri="{FF2B5EF4-FFF2-40B4-BE49-F238E27FC236}">
                <a16:creationId xmlns:a16="http://schemas.microsoft.com/office/drawing/2014/main" id="{8917699D-7E3D-4C5D-B9C0-88499966D9EF}"/>
              </a:ext>
            </a:extLst>
          </p:cNvPr>
          <p:cNvSpPr>
            <a:spLocks noGrp="1"/>
          </p:cNvSpPr>
          <p:nvPr>
            <p:ph idx="1"/>
          </p:nvPr>
        </p:nvSpPr>
        <p:spPr>
          <a:xfrm>
            <a:off x="557720" y="2149813"/>
            <a:ext cx="2312479" cy="3854197"/>
          </a:xfrm>
        </p:spPr>
        <p:txBody>
          <a:bodyPr>
            <a:normAutofit/>
          </a:bodyPr>
          <a:lstStyle/>
          <a:p>
            <a:r>
              <a:rPr lang="en-IE" dirty="0"/>
              <a:t>Pope Francis composes a prayer to Our Lady, Health of the Sick, to implore her protection during the Covid-19 coronavirus pandemic.</a:t>
            </a:r>
            <a:endParaRPr lang="en-US" sz="1400" dirty="0">
              <a:solidFill>
                <a:schemeClr val="tx1">
                  <a:lumMod val="85000"/>
                  <a:lumOff val="15000"/>
                </a:schemeClr>
              </a:solidFill>
            </a:endParaRPr>
          </a:p>
        </p:txBody>
      </p:sp>
      <p:sp>
        <p:nvSpPr>
          <p:cNvPr id="17" name="Rectangle 16">
            <a:extLst>
              <a:ext uri="{FF2B5EF4-FFF2-40B4-BE49-F238E27FC236}">
                <a16:creationId xmlns:a16="http://schemas.microsoft.com/office/drawing/2014/main" id="{68DC0EC7-60EA-4BD3-BC04-D547DE1B2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9764" y="413053"/>
            <a:ext cx="8212114" cy="6064596"/>
          </a:xfrm>
          <a:prstGeom prst="rect">
            <a:avLst/>
          </a:prstGeom>
          <a:noFill/>
          <a:ln w="6350" cap="sq" cmpd="sng" algn="ctr">
            <a:solidFill>
              <a:srgbClr val="404040"/>
            </a:solidFill>
            <a:prstDash val="solid"/>
            <a:miter lim="800000"/>
          </a:ln>
          <a:effectLst/>
        </p:spPr>
      </p:sp>
      <p:pic>
        <p:nvPicPr>
          <p:cNvPr id="4" name="Online Media 3" title="Pope Francis' prayer to Virgin Mary for protection from coronavirus">
            <a:hlinkClick r:id="" action="ppaction://media"/>
            <a:extLst>
              <a:ext uri="{FF2B5EF4-FFF2-40B4-BE49-F238E27FC236}">
                <a16:creationId xmlns:a16="http://schemas.microsoft.com/office/drawing/2014/main" id="{4756D3F4-0A94-465B-AB26-C8D120270925}"/>
              </a:ext>
            </a:extLst>
          </p:cNvPr>
          <p:cNvPicPr>
            <a:picLocks noRot="1" noChangeAspect="1"/>
          </p:cNvPicPr>
          <p:nvPr>
            <a:videoFile r:link="rId1"/>
          </p:nvPr>
        </p:nvPicPr>
        <p:blipFill>
          <a:blip r:embed="rId3"/>
          <a:stretch>
            <a:fillRect/>
          </a:stretch>
        </p:blipFill>
        <p:spPr>
          <a:xfrm>
            <a:off x="4049422" y="1407551"/>
            <a:ext cx="7237877" cy="4071305"/>
          </a:xfrm>
          <a:prstGeom prst="rect">
            <a:avLst/>
          </a:prstGeom>
        </p:spPr>
      </p:pic>
    </p:spTree>
    <p:extLst>
      <p:ext uri="{BB962C8B-B14F-4D97-AF65-F5344CB8AC3E}">
        <p14:creationId xmlns:p14="http://schemas.microsoft.com/office/powerpoint/2010/main" val="1883842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E9EDDFA-8F05-462B-8D3E-5B9C4FBC7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SE ask all healthcare workers to sign up to 'be on call for ...">
            <a:extLst>
              <a:ext uri="{FF2B5EF4-FFF2-40B4-BE49-F238E27FC236}">
                <a16:creationId xmlns:a16="http://schemas.microsoft.com/office/drawing/2014/main" id="{39427F4C-BFC9-442A-B13E-60F19E6C62A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7654" y="1649602"/>
            <a:ext cx="5367165" cy="3571604"/>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143F9A23-3237-4ED6-A1E9-C0E6530E0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C63CD46D-4335-4BA4-842A-BF835A99C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9D3BEA-A740-452A-A381-593F7B4B3B7C}"/>
              </a:ext>
            </a:extLst>
          </p:cNvPr>
          <p:cNvSpPr>
            <a:spLocks noGrp="1"/>
          </p:cNvSpPr>
          <p:nvPr>
            <p:ph type="title"/>
          </p:nvPr>
        </p:nvSpPr>
        <p:spPr>
          <a:xfrm>
            <a:off x="7064082" y="642594"/>
            <a:ext cx="4472921" cy="1371600"/>
          </a:xfrm>
        </p:spPr>
        <p:txBody>
          <a:bodyPr>
            <a:normAutofit/>
          </a:bodyPr>
          <a:lstStyle/>
          <a:p>
            <a:r>
              <a:rPr lang="en-IE" sz="2300" b="1"/>
              <a:t>Prayer for Healthcare Workers during this time of the Coronavirus COVID-19</a:t>
            </a:r>
            <a:br>
              <a:rPr lang="en-IE" sz="2300"/>
            </a:br>
            <a:endParaRPr lang="en-IE" sz="2300"/>
          </a:p>
        </p:txBody>
      </p:sp>
      <p:sp>
        <p:nvSpPr>
          <p:cNvPr id="3" name="Content Placeholder 2">
            <a:extLst>
              <a:ext uri="{FF2B5EF4-FFF2-40B4-BE49-F238E27FC236}">
                <a16:creationId xmlns:a16="http://schemas.microsoft.com/office/drawing/2014/main" id="{654CC9B2-9B83-4276-8E14-82E7134343FF}"/>
              </a:ext>
            </a:extLst>
          </p:cNvPr>
          <p:cNvSpPr>
            <a:spLocks noGrp="1"/>
          </p:cNvSpPr>
          <p:nvPr>
            <p:ph idx="1"/>
          </p:nvPr>
        </p:nvSpPr>
        <p:spPr>
          <a:xfrm>
            <a:off x="7064082" y="2103120"/>
            <a:ext cx="4472922" cy="3931920"/>
          </a:xfrm>
        </p:spPr>
        <p:txBody>
          <a:bodyPr>
            <a:normAutofit/>
          </a:bodyPr>
          <a:lstStyle/>
          <a:p>
            <a:pPr marL="0" indent="0" fontAlgn="base">
              <a:lnSpc>
                <a:spcPct val="90000"/>
              </a:lnSpc>
              <a:buNone/>
            </a:pPr>
            <a:r>
              <a:rPr lang="en-IE" sz="1700"/>
              <a:t>Loving God,</a:t>
            </a:r>
            <a:br>
              <a:rPr lang="en-IE" sz="1700"/>
            </a:br>
            <a:r>
              <a:rPr lang="en-IE" sz="1700"/>
              <a:t>we place into your care</a:t>
            </a:r>
            <a:br>
              <a:rPr lang="en-IE" sz="1700"/>
            </a:br>
            <a:r>
              <a:rPr lang="en-IE" sz="1700"/>
              <a:t>all our doctors, nurses and healthcare workers.</a:t>
            </a:r>
            <a:br>
              <a:rPr lang="en-IE" sz="1700"/>
            </a:br>
            <a:r>
              <a:rPr lang="en-IE" sz="1700"/>
              <a:t>Give them courage of heart</a:t>
            </a:r>
            <a:br>
              <a:rPr lang="en-IE" sz="1700"/>
            </a:br>
            <a:r>
              <a:rPr lang="en-IE" sz="1700"/>
              <a:t>and strength of mind and body.</a:t>
            </a:r>
            <a:br>
              <a:rPr lang="en-IE" sz="1700"/>
            </a:br>
            <a:r>
              <a:rPr lang="en-IE" sz="1700"/>
              <a:t>Keep them safe from harm.</a:t>
            </a:r>
            <a:br>
              <a:rPr lang="en-IE" sz="1700"/>
            </a:br>
            <a:r>
              <a:rPr lang="en-IE" sz="1700"/>
              <a:t>May they know our deep gratitude</a:t>
            </a:r>
            <a:br>
              <a:rPr lang="en-IE" sz="1700"/>
            </a:br>
            <a:r>
              <a:rPr lang="en-IE" sz="1700"/>
              <a:t>for all they are doing</a:t>
            </a:r>
            <a:br>
              <a:rPr lang="en-IE" sz="1700"/>
            </a:br>
            <a:r>
              <a:rPr lang="en-IE" sz="1700"/>
              <a:t>to heal and help those affected by</a:t>
            </a:r>
            <a:br>
              <a:rPr lang="en-IE" sz="1700"/>
            </a:br>
            <a:r>
              <a:rPr lang="en-IE" sz="1700"/>
              <a:t>the coronavirus.</a:t>
            </a:r>
            <a:br>
              <a:rPr lang="en-IE" sz="1700"/>
            </a:br>
            <a:r>
              <a:rPr lang="en-IE" sz="1700"/>
              <a:t>God of all consolation</a:t>
            </a:r>
            <a:br>
              <a:rPr lang="en-IE" sz="1700"/>
            </a:br>
            <a:r>
              <a:rPr lang="en-IE" sz="1700"/>
              <a:t>may they know your protection and peace.</a:t>
            </a:r>
            <a:br>
              <a:rPr lang="en-IE" sz="1700"/>
            </a:br>
            <a:r>
              <a:rPr lang="en-IE" sz="1700"/>
              <a:t>Bless them in these challenging days</a:t>
            </a:r>
            <a:br>
              <a:rPr lang="en-IE" sz="1700"/>
            </a:br>
            <a:r>
              <a:rPr lang="en-IE" sz="1700"/>
              <a:t>and bless their families.</a:t>
            </a:r>
            <a:br>
              <a:rPr lang="en-IE" sz="1700"/>
            </a:br>
            <a:r>
              <a:rPr lang="en-IE" sz="1700"/>
              <a:t>Amen</a:t>
            </a:r>
          </a:p>
          <a:p>
            <a:pPr>
              <a:lnSpc>
                <a:spcPct val="90000"/>
              </a:lnSpc>
            </a:pPr>
            <a:endParaRPr lang="en-IE" sz="1700"/>
          </a:p>
        </p:txBody>
      </p:sp>
    </p:spTree>
    <p:extLst>
      <p:ext uri="{BB962C8B-B14F-4D97-AF65-F5344CB8AC3E}">
        <p14:creationId xmlns:p14="http://schemas.microsoft.com/office/powerpoint/2010/main" val="61887920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EB949D8D-8E17-4DBF-BEA8-13C57BF638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4BC6FC45-D4D9-4025-91DA-272D318D3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 name="Rectangle 88">
            <a:extLst>
              <a:ext uri="{FF2B5EF4-FFF2-40B4-BE49-F238E27FC236}">
                <a16:creationId xmlns:a16="http://schemas.microsoft.com/office/drawing/2014/main" id="{EA284212-C175-4C82-B112-A5208F70C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809" y="393365"/>
            <a:ext cx="7328969" cy="6059273"/>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9D3BEA-A740-452A-A381-593F7B4B3B7C}"/>
              </a:ext>
            </a:extLst>
          </p:cNvPr>
          <p:cNvSpPr>
            <a:spLocks noGrp="1"/>
          </p:cNvSpPr>
          <p:nvPr>
            <p:ph type="title"/>
          </p:nvPr>
        </p:nvSpPr>
        <p:spPr>
          <a:xfrm>
            <a:off x="868680" y="642593"/>
            <a:ext cx="6281928" cy="1744183"/>
          </a:xfrm>
        </p:spPr>
        <p:txBody>
          <a:bodyPr>
            <a:normAutofit/>
          </a:bodyPr>
          <a:lstStyle/>
          <a:p>
            <a:r>
              <a:rPr lang="en-IE" b="1"/>
              <a:t>Prayer to the Holy Spirit</a:t>
            </a:r>
            <a:endParaRPr lang="en-IE"/>
          </a:p>
        </p:txBody>
      </p:sp>
      <p:sp>
        <p:nvSpPr>
          <p:cNvPr id="3" name="Content Placeholder 2">
            <a:extLst>
              <a:ext uri="{FF2B5EF4-FFF2-40B4-BE49-F238E27FC236}">
                <a16:creationId xmlns:a16="http://schemas.microsoft.com/office/drawing/2014/main" id="{654CC9B2-9B83-4276-8E14-82E7134343FF}"/>
              </a:ext>
            </a:extLst>
          </p:cNvPr>
          <p:cNvSpPr>
            <a:spLocks noGrp="1"/>
          </p:cNvSpPr>
          <p:nvPr>
            <p:ph idx="1"/>
          </p:nvPr>
        </p:nvSpPr>
        <p:spPr>
          <a:xfrm>
            <a:off x="868680" y="2386584"/>
            <a:ext cx="6281928" cy="3648456"/>
          </a:xfrm>
        </p:spPr>
        <p:txBody>
          <a:bodyPr>
            <a:normAutofit/>
          </a:bodyPr>
          <a:lstStyle/>
          <a:p>
            <a:pPr marL="0" indent="0">
              <a:buNone/>
            </a:pPr>
            <a:br>
              <a:rPr lang="en-IE" dirty="0"/>
            </a:br>
            <a:r>
              <a:rPr lang="en-IE" dirty="0"/>
              <a:t>Come Holy Spirit, fill the hearts of your faithful and kindle in them the fire of your love. Send forth your Spirit and they shall be created. And You shall renew the face of the earth.</a:t>
            </a:r>
            <a:br>
              <a:rPr lang="en-IE" dirty="0"/>
            </a:br>
            <a:br>
              <a:rPr lang="en-IE" dirty="0"/>
            </a:br>
            <a:r>
              <a:rPr lang="en-IE" dirty="0"/>
              <a:t>O, God, who by the light of the Holy Spirit, did instruct the hearts of the faithful, grant that by the same Holy Spirit we may be truly wise and ever enjoy His consolations, Through Christ Our Lord, Amen.</a:t>
            </a:r>
          </a:p>
        </p:txBody>
      </p:sp>
      <p:sp>
        <p:nvSpPr>
          <p:cNvPr id="91" name="Rectangle 90">
            <a:extLst>
              <a:ext uri="{FF2B5EF4-FFF2-40B4-BE49-F238E27FC236}">
                <a16:creationId xmlns:a16="http://schemas.microsoft.com/office/drawing/2014/main" id="{619EC706-8928-4DFD-8084-35D599EB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7370" y="0"/>
            <a:ext cx="435463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Welcome! | spiritanssouthwestnigeria">
            <a:extLst>
              <a:ext uri="{FF2B5EF4-FFF2-40B4-BE49-F238E27FC236}">
                <a16:creationId xmlns:a16="http://schemas.microsoft.com/office/drawing/2014/main" id="{0EE9BDC9-9B12-436A-A293-FCB6601B5EB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16242" y="1001144"/>
            <a:ext cx="3322121" cy="4856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44108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4E9EDDFA-8F05-462B-8D3E-5B9C4FBC7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nline Media 4" title="Christ Has No Body Now But Yours - David Ogden">
            <a:hlinkClick r:id="" action="ppaction://media"/>
            <a:extLst>
              <a:ext uri="{FF2B5EF4-FFF2-40B4-BE49-F238E27FC236}">
                <a16:creationId xmlns:a16="http://schemas.microsoft.com/office/drawing/2014/main" id="{910F2AD6-E8DD-44C8-B1A4-8038C689EC73}"/>
              </a:ext>
            </a:extLst>
          </p:cNvPr>
          <p:cNvPicPr>
            <a:picLocks noRot="1" noChangeAspect="1"/>
          </p:cNvPicPr>
          <p:nvPr>
            <a:videoFile r:link="rId1"/>
          </p:nvPr>
        </p:nvPicPr>
        <p:blipFill>
          <a:blip r:embed="rId3"/>
          <a:stretch>
            <a:fillRect/>
          </a:stretch>
        </p:blipFill>
        <p:spPr>
          <a:xfrm>
            <a:off x="727654" y="1925889"/>
            <a:ext cx="5367165" cy="3019030"/>
          </a:xfrm>
          <a:prstGeom prst="rect">
            <a:avLst/>
          </a:prstGeom>
        </p:spPr>
      </p:pic>
      <p:sp>
        <p:nvSpPr>
          <p:cNvPr id="87" name="Rectangle 86">
            <a:extLst>
              <a:ext uri="{FF2B5EF4-FFF2-40B4-BE49-F238E27FC236}">
                <a16:creationId xmlns:a16="http://schemas.microsoft.com/office/drawing/2014/main" id="{143F9A23-3237-4ED6-A1E9-C0E6530E0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C63CD46D-4335-4BA4-842A-BF835A99C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9D3BEA-A740-452A-A381-593F7B4B3B7C}"/>
              </a:ext>
            </a:extLst>
          </p:cNvPr>
          <p:cNvSpPr>
            <a:spLocks noGrp="1"/>
          </p:cNvSpPr>
          <p:nvPr>
            <p:ph type="title"/>
          </p:nvPr>
        </p:nvSpPr>
        <p:spPr>
          <a:xfrm>
            <a:off x="7064082" y="642594"/>
            <a:ext cx="4472921" cy="1371600"/>
          </a:xfrm>
        </p:spPr>
        <p:txBody>
          <a:bodyPr>
            <a:normAutofit/>
          </a:bodyPr>
          <a:lstStyle/>
          <a:p>
            <a:r>
              <a:rPr lang="en-IE" sz="3100"/>
              <a:t>Christ Has No Body-</a:t>
            </a:r>
            <a:br>
              <a:rPr lang="en-IE" sz="3100"/>
            </a:br>
            <a:r>
              <a:rPr lang="en-IE" sz="3100"/>
              <a:t>St Teresa of Avila</a:t>
            </a:r>
            <a:br>
              <a:rPr lang="en-IE" sz="3100"/>
            </a:br>
            <a:endParaRPr lang="en-IE" sz="3100"/>
          </a:p>
        </p:txBody>
      </p:sp>
      <p:sp>
        <p:nvSpPr>
          <p:cNvPr id="3" name="Content Placeholder 2">
            <a:extLst>
              <a:ext uri="{FF2B5EF4-FFF2-40B4-BE49-F238E27FC236}">
                <a16:creationId xmlns:a16="http://schemas.microsoft.com/office/drawing/2014/main" id="{654CC9B2-9B83-4276-8E14-82E7134343FF}"/>
              </a:ext>
            </a:extLst>
          </p:cNvPr>
          <p:cNvSpPr>
            <a:spLocks noGrp="1"/>
          </p:cNvSpPr>
          <p:nvPr>
            <p:ph idx="1"/>
          </p:nvPr>
        </p:nvSpPr>
        <p:spPr>
          <a:xfrm>
            <a:off x="7064082" y="2103120"/>
            <a:ext cx="4472922" cy="3931920"/>
          </a:xfrm>
        </p:spPr>
        <p:txBody>
          <a:bodyPr>
            <a:normAutofit/>
          </a:bodyPr>
          <a:lstStyle/>
          <a:p>
            <a:pPr>
              <a:lnSpc>
                <a:spcPct val="90000"/>
              </a:lnSpc>
            </a:pPr>
            <a:r>
              <a:rPr lang="en-IE"/>
              <a:t>Christ Has No Body</a:t>
            </a:r>
          </a:p>
          <a:p>
            <a:pPr marL="0" indent="0">
              <a:lnSpc>
                <a:spcPct val="90000"/>
              </a:lnSpc>
              <a:buNone/>
            </a:pPr>
            <a:r>
              <a:rPr lang="en-IE"/>
              <a:t>Christ has no body but yours, No hands, no feet on earth but yours, Yours are the eyes with which he looks, Compassion on this world. Yours are the feet with which he walks to do good.</a:t>
            </a:r>
            <a:br>
              <a:rPr lang="en-IE"/>
            </a:br>
            <a:r>
              <a:rPr lang="en-IE"/>
              <a:t>Yours are the hands with which he blesses all the world.</a:t>
            </a:r>
            <a:br>
              <a:rPr lang="en-IE"/>
            </a:br>
            <a:r>
              <a:rPr lang="en-IE"/>
              <a:t>Ours are the hands, yours are the feet, Yours are the eyes, you are his body. </a:t>
            </a:r>
            <a:br>
              <a:rPr lang="en-IE"/>
            </a:br>
            <a:r>
              <a:rPr lang="en-IE"/>
              <a:t>Christ has no body now but yours, No hands, no feet on earth but yours, Yours are the eyes with which he looks, Compassion on this world, Christ has no body now on earth but yours. (St Teresa of Avila)</a:t>
            </a:r>
          </a:p>
        </p:txBody>
      </p:sp>
    </p:spTree>
    <p:extLst>
      <p:ext uri="{BB962C8B-B14F-4D97-AF65-F5344CB8AC3E}">
        <p14:creationId xmlns:p14="http://schemas.microsoft.com/office/powerpoint/2010/main" val="86899619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4E9EDDFA-8F05-462B-8D3E-5B9C4FBC7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The Deer's Cry">
            <a:hlinkClick r:id="" action="ppaction://media"/>
            <a:extLst>
              <a:ext uri="{FF2B5EF4-FFF2-40B4-BE49-F238E27FC236}">
                <a16:creationId xmlns:a16="http://schemas.microsoft.com/office/drawing/2014/main" id="{244F37D5-BE4C-41B6-9BED-BFB090A4E38A}"/>
              </a:ext>
            </a:extLst>
          </p:cNvPr>
          <p:cNvPicPr>
            <a:picLocks noRot="1" noChangeAspect="1"/>
          </p:cNvPicPr>
          <p:nvPr>
            <a:videoFile r:link="rId1"/>
          </p:nvPr>
        </p:nvPicPr>
        <p:blipFill>
          <a:blip r:embed="rId3"/>
          <a:stretch>
            <a:fillRect/>
          </a:stretch>
        </p:blipFill>
        <p:spPr>
          <a:xfrm>
            <a:off x="727654" y="1925889"/>
            <a:ext cx="5367165" cy="3019030"/>
          </a:xfrm>
          <a:prstGeom prst="rect">
            <a:avLst/>
          </a:prstGeom>
        </p:spPr>
      </p:pic>
      <p:sp>
        <p:nvSpPr>
          <p:cNvPr id="87" name="Rectangle 86">
            <a:extLst>
              <a:ext uri="{FF2B5EF4-FFF2-40B4-BE49-F238E27FC236}">
                <a16:creationId xmlns:a16="http://schemas.microsoft.com/office/drawing/2014/main" id="{143F9A23-3237-4ED6-A1E9-C0E6530E0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C63CD46D-4335-4BA4-842A-BF835A99C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9D3BEA-A740-452A-A381-593F7B4B3B7C}"/>
              </a:ext>
            </a:extLst>
          </p:cNvPr>
          <p:cNvSpPr>
            <a:spLocks noGrp="1"/>
          </p:cNvSpPr>
          <p:nvPr>
            <p:ph type="title"/>
          </p:nvPr>
        </p:nvSpPr>
        <p:spPr>
          <a:xfrm>
            <a:off x="7064082" y="642594"/>
            <a:ext cx="4472921" cy="1371600"/>
          </a:xfrm>
        </p:spPr>
        <p:txBody>
          <a:bodyPr>
            <a:normAutofit/>
          </a:bodyPr>
          <a:lstStyle/>
          <a:p>
            <a:r>
              <a:rPr lang="en-IE" dirty="0"/>
              <a:t>St Patrick’s Breastplate </a:t>
            </a:r>
          </a:p>
        </p:txBody>
      </p:sp>
      <p:sp>
        <p:nvSpPr>
          <p:cNvPr id="3" name="Content Placeholder 2">
            <a:extLst>
              <a:ext uri="{FF2B5EF4-FFF2-40B4-BE49-F238E27FC236}">
                <a16:creationId xmlns:a16="http://schemas.microsoft.com/office/drawing/2014/main" id="{654CC9B2-9B83-4276-8E14-82E7134343FF}"/>
              </a:ext>
            </a:extLst>
          </p:cNvPr>
          <p:cNvSpPr>
            <a:spLocks noGrp="1"/>
          </p:cNvSpPr>
          <p:nvPr>
            <p:ph idx="1"/>
          </p:nvPr>
        </p:nvSpPr>
        <p:spPr>
          <a:xfrm>
            <a:off x="7064082" y="2103120"/>
            <a:ext cx="4472922" cy="3931920"/>
          </a:xfrm>
        </p:spPr>
        <p:txBody>
          <a:bodyPr>
            <a:normAutofit/>
          </a:bodyPr>
          <a:lstStyle/>
          <a:p>
            <a:pPr marL="0" indent="0" fontAlgn="base">
              <a:buNone/>
            </a:pPr>
            <a:r>
              <a:rPr lang="en-IE" dirty="0"/>
              <a:t>Christ be with me,</a:t>
            </a:r>
          </a:p>
          <a:p>
            <a:pPr marL="0" indent="0" fontAlgn="base">
              <a:buNone/>
            </a:pPr>
            <a:r>
              <a:rPr lang="en-IE" dirty="0"/>
              <a:t>Christ be beside me,</a:t>
            </a:r>
          </a:p>
          <a:p>
            <a:pPr marL="0" indent="0" fontAlgn="base">
              <a:buNone/>
            </a:pPr>
            <a:r>
              <a:rPr lang="en-IE" dirty="0"/>
              <a:t>Christ be before me,</a:t>
            </a:r>
          </a:p>
          <a:p>
            <a:pPr marL="0" indent="0" fontAlgn="base">
              <a:buNone/>
            </a:pPr>
            <a:r>
              <a:rPr lang="en-IE" dirty="0"/>
              <a:t>Christ be behind me,</a:t>
            </a:r>
          </a:p>
          <a:p>
            <a:pPr marL="0" indent="0" fontAlgn="base">
              <a:buNone/>
            </a:pPr>
            <a:r>
              <a:rPr lang="en-IE" dirty="0"/>
              <a:t>Christ be at my right hand,</a:t>
            </a:r>
          </a:p>
          <a:p>
            <a:pPr marL="0" indent="0" fontAlgn="base">
              <a:buNone/>
            </a:pPr>
            <a:r>
              <a:rPr lang="en-IE" dirty="0"/>
              <a:t>Christ be at my left hand,</a:t>
            </a:r>
          </a:p>
          <a:p>
            <a:pPr marL="0" indent="0" fontAlgn="base">
              <a:buNone/>
            </a:pPr>
            <a:r>
              <a:rPr lang="en-IE" dirty="0"/>
              <a:t>Christ be with me everywhere I go,</a:t>
            </a:r>
          </a:p>
          <a:p>
            <a:pPr marL="0" indent="0" fontAlgn="base">
              <a:buNone/>
            </a:pPr>
            <a:r>
              <a:rPr lang="en-IE" dirty="0"/>
              <a:t>Christ be my friend for ever and ever.</a:t>
            </a:r>
          </a:p>
          <a:p>
            <a:pPr marL="0" indent="0" fontAlgn="base">
              <a:buNone/>
            </a:pPr>
            <a:r>
              <a:rPr lang="en-IE" dirty="0"/>
              <a:t>Amen.</a:t>
            </a:r>
          </a:p>
        </p:txBody>
      </p:sp>
    </p:spTree>
    <p:extLst>
      <p:ext uri="{BB962C8B-B14F-4D97-AF65-F5344CB8AC3E}">
        <p14:creationId xmlns:p14="http://schemas.microsoft.com/office/powerpoint/2010/main" val="28275371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2B5C45-1796-42FA-9B77-783DB8697CD9}"/>
              </a:ext>
            </a:extLst>
          </p:cNvPr>
          <p:cNvSpPr>
            <a:spLocks noGrp="1"/>
          </p:cNvSpPr>
          <p:nvPr>
            <p:ph type="title"/>
          </p:nvPr>
        </p:nvSpPr>
        <p:spPr/>
        <p:txBody>
          <a:bodyPr/>
          <a:lstStyle/>
          <a:p>
            <a:r>
              <a:rPr lang="en-IE" dirty="0"/>
              <a:t>Prayers for Children</a:t>
            </a:r>
          </a:p>
        </p:txBody>
      </p:sp>
      <p:sp>
        <p:nvSpPr>
          <p:cNvPr id="3" name="Content Placeholder 2">
            <a:extLst>
              <a:ext uri="{FF2B5EF4-FFF2-40B4-BE49-F238E27FC236}">
                <a16:creationId xmlns:a16="http://schemas.microsoft.com/office/drawing/2014/main" id="{ADC69200-6DD8-4084-905C-58CB05C302DD}"/>
              </a:ext>
            </a:extLst>
          </p:cNvPr>
          <p:cNvSpPr>
            <a:spLocks noGrp="1"/>
          </p:cNvSpPr>
          <p:nvPr>
            <p:ph sz="half" idx="2"/>
          </p:nvPr>
        </p:nvSpPr>
        <p:spPr>
          <a:xfrm>
            <a:off x="1069847" y="2014194"/>
            <a:ext cx="4663440" cy="3767628"/>
          </a:xfrm>
        </p:spPr>
        <p:txBody>
          <a:bodyPr>
            <a:noAutofit/>
          </a:bodyPr>
          <a:lstStyle/>
          <a:p>
            <a:pPr marL="0" indent="0">
              <a:buNone/>
            </a:pPr>
            <a:r>
              <a:rPr lang="en-IE" b="1" dirty="0"/>
              <a:t>A prayer remembering God is with us</a:t>
            </a:r>
            <a:endParaRPr lang="en-IE" dirty="0"/>
          </a:p>
          <a:p>
            <a:r>
              <a:rPr lang="en-IE" sz="1600" dirty="0"/>
              <a:t>Lord God, you are always with me.</a:t>
            </a:r>
            <a:br>
              <a:rPr lang="en-IE" sz="1600" dirty="0"/>
            </a:br>
            <a:r>
              <a:rPr lang="en-IE" sz="1600" dirty="0"/>
              <a:t>You are with me in the day and in the night.</a:t>
            </a:r>
            <a:br>
              <a:rPr lang="en-IE" sz="1600" dirty="0"/>
            </a:br>
            <a:r>
              <a:rPr lang="en-IE" sz="1600" dirty="0"/>
              <a:t>You are with me when I’m happy and when I’m sad.</a:t>
            </a:r>
            <a:br>
              <a:rPr lang="en-IE" sz="1600" dirty="0"/>
            </a:br>
            <a:r>
              <a:rPr lang="en-IE" sz="1600" dirty="0"/>
              <a:t>You are with me when I’m healthy and when I am ill.</a:t>
            </a:r>
            <a:br>
              <a:rPr lang="en-IE" sz="1600" dirty="0"/>
            </a:br>
            <a:r>
              <a:rPr lang="en-IE" sz="1600" dirty="0"/>
              <a:t>You are with me when I am peaceful and when I am worried.</a:t>
            </a:r>
            <a:br>
              <a:rPr lang="en-IE" sz="1600" dirty="0"/>
            </a:br>
            <a:r>
              <a:rPr lang="en-IE" sz="1600" dirty="0"/>
              <a:t>Today I am feeling</a:t>
            </a:r>
            <a:r>
              <a:rPr lang="en-IE" sz="1600" i="1" dirty="0"/>
              <a:t> (name how you are feeling) </a:t>
            </a:r>
            <a:r>
              <a:rPr lang="en-IE" sz="1600" dirty="0"/>
              <a:t>because </a:t>
            </a:r>
            <a:r>
              <a:rPr lang="en-IE" sz="1600" i="1" dirty="0"/>
              <a:t>(reasons you are feeling this way).</a:t>
            </a:r>
            <a:br>
              <a:rPr lang="en-IE" sz="1600" dirty="0"/>
            </a:br>
            <a:r>
              <a:rPr lang="en-IE" sz="1600" dirty="0"/>
              <a:t>Help me to remember that you love me and are with me in everything today.</a:t>
            </a:r>
            <a:br>
              <a:rPr lang="en-IE" sz="1600" dirty="0"/>
            </a:br>
            <a:r>
              <a:rPr lang="en-IE" sz="1600" b="1" dirty="0"/>
              <a:t>Amen.</a:t>
            </a:r>
            <a:br>
              <a:rPr lang="en-IE" sz="1600" dirty="0"/>
            </a:br>
            <a:endParaRPr lang="en-IE" sz="1600" dirty="0"/>
          </a:p>
        </p:txBody>
      </p:sp>
      <p:sp>
        <p:nvSpPr>
          <p:cNvPr id="7" name="Content Placeholder 6">
            <a:extLst>
              <a:ext uri="{FF2B5EF4-FFF2-40B4-BE49-F238E27FC236}">
                <a16:creationId xmlns:a16="http://schemas.microsoft.com/office/drawing/2014/main" id="{56E706AC-43C7-4571-9143-E7346E6EC8E8}"/>
              </a:ext>
            </a:extLst>
          </p:cNvPr>
          <p:cNvSpPr>
            <a:spLocks noGrp="1"/>
          </p:cNvSpPr>
          <p:nvPr>
            <p:ph sz="quarter" idx="4"/>
          </p:nvPr>
        </p:nvSpPr>
        <p:spPr>
          <a:xfrm>
            <a:off x="6571256" y="2014194"/>
            <a:ext cx="4663440" cy="3992711"/>
          </a:xfrm>
        </p:spPr>
        <p:txBody>
          <a:bodyPr>
            <a:noAutofit/>
          </a:bodyPr>
          <a:lstStyle/>
          <a:p>
            <a:pPr marL="0" indent="0">
              <a:buNone/>
            </a:pPr>
            <a:r>
              <a:rPr lang="en-IE" sz="1600" b="1" dirty="0"/>
              <a:t>A prayer for the world</a:t>
            </a:r>
            <a:endParaRPr lang="en-IE" sz="1600" dirty="0"/>
          </a:p>
          <a:p>
            <a:r>
              <a:rPr lang="en-IE" sz="1600" dirty="0"/>
              <a:t>God of love and hope,</a:t>
            </a:r>
            <a:br>
              <a:rPr lang="en-IE" sz="1600" dirty="0"/>
            </a:br>
            <a:r>
              <a:rPr lang="en-IE" sz="1600" dirty="0"/>
              <a:t>you made the world and care for all creation,</a:t>
            </a:r>
            <a:br>
              <a:rPr lang="en-IE" sz="1600" dirty="0"/>
            </a:br>
            <a:r>
              <a:rPr lang="en-IE" sz="1600" dirty="0"/>
              <a:t>but the world feels strange right now.</a:t>
            </a:r>
            <a:br>
              <a:rPr lang="en-IE" sz="1600" dirty="0"/>
            </a:br>
            <a:r>
              <a:rPr lang="en-IE" sz="1600" dirty="0"/>
              <a:t>The news is full of stories about Coronavirus.</a:t>
            </a:r>
            <a:br>
              <a:rPr lang="en-IE" sz="1600" dirty="0"/>
            </a:br>
            <a:r>
              <a:rPr lang="en-IE" sz="1600" dirty="0"/>
              <a:t>Some people are worried that they might get ill.</a:t>
            </a:r>
            <a:br>
              <a:rPr lang="en-IE" sz="1600" dirty="0"/>
            </a:br>
            <a:r>
              <a:rPr lang="en-IE" sz="1600" dirty="0"/>
              <a:t>Others are anxious for their family and friends.</a:t>
            </a:r>
            <a:br>
              <a:rPr lang="en-IE" sz="1600" dirty="0"/>
            </a:br>
            <a:r>
              <a:rPr lang="en-IE" sz="1600" dirty="0"/>
              <a:t>Be with them and help them to find peace.</a:t>
            </a:r>
            <a:br>
              <a:rPr lang="en-IE" sz="1600" dirty="0"/>
            </a:br>
            <a:r>
              <a:rPr lang="en-IE" sz="1600" dirty="0"/>
              <a:t>We pray for the doctors and nurses and scientists,</a:t>
            </a:r>
            <a:br>
              <a:rPr lang="en-IE" sz="1600" dirty="0"/>
            </a:br>
            <a:r>
              <a:rPr lang="en-IE" sz="1600" dirty="0"/>
              <a:t>and all who are working to discover the right medicines to help those who are ill.</a:t>
            </a:r>
            <a:br>
              <a:rPr lang="en-IE" sz="1600" dirty="0"/>
            </a:br>
            <a:r>
              <a:rPr lang="en-IE" sz="1600" dirty="0"/>
              <a:t>Thank you that even in these anxious times,</a:t>
            </a:r>
            <a:br>
              <a:rPr lang="en-IE" sz="1600" dirty="0"/>
            </a:br>
            <a:r>
              <a:rPr lang="en-IE" sz="1600" dirty="0"/>
              <a:t>you are with us. Help us to put our trust in you and keep us safe.</a:t>
            </a:r>
            <a:br>
              <a:rPr lang="en-IE" sz="1600" dirty="0"/>
            </a:br>
            <a:r>
              <a:rPr lang="en-IE" sz="1600" b="1" dirty="0"/>
              <a:t>Amen.</a:t>
            </a:r>
            <a:endParaRPr lang="en-IE" sz="1600" dirty="0"/>
          </a:p>
          <a:p>
            <a:endParaRPr lang="en-IE" sz="1100" dirty="0"/>
          </a:p>
        </p:txBody>
      </p:sp>
    </p:spTree>
    <p:extLst>
      <p:ext uri="{BB962C8B-B14F-4D97-AF65-F5344CB8AC3E}">
        <p14:creationId xmlns:p14="http://schemas.microsoft.com/office/powerpoint/2010/main" val="340777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24">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6">
            <a:extLst>
              <a:ext uri="{FF2B5EF4-FFF2-40B4-BE49-F238E27FC236}">
                <a16:creationId xmlns:a16="http://schemas.microsoft.com/office/drawing/2014/main" id="{685B1578-9B95-463A-91DE-797A98F7E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39" name="Rectangle 28">
            <a:extLst>
              <a:ext uri="{FF2B5EF4-FFF2-40B4-BE49-F238E27FC236}">
                <a16:creationId xmlns:a16="http://schemas.microsoft.com/office/drawing/2014/main" id="{B7753F1F-C532-475B-BE0D-7359EB6F8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useBgFill="1">
        <p:nvSpPr>
          <p:cNvPr id="40" name="Rectangle 30">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32">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42" name="Rectangle 34">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43" name="TextBox 11">
            <a:extLst>
              <a:ext uri="{FF2B5EF4-FFF2-40B4-BE49-F238E27FC236}">
                <a16:creationId xmlns:a16="http://schemas.microsoft.com/office/drawing/2014/main" id="{E66555CD-A072-4867-82F2-AABA32E5B63D}"/>
              </a:ext>
            </a:extLst>
          </p:cNvPr>
          <p:cNvGraphicFramePr/>
          <p:nvPr>
            <p:extLst>
              <p:ext uri="{D42A27DB-BD31-4B8C-83A1-F6EECF244321}">
                <p14:modId xmlns:p14="http://schemas.microsoft.com/office/powerpoint/2010/main" val="2730770773"/>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100" name="Picture 4" descr="Getting Started With Live Streaming For Real Estate Agents">
            <a:extLst>
              <a:ext uri="{FF2B5EF4-FFF2-40B4-BE49-F238E27FC236}">
                <a16:creationId xmlns:a16="http://schemas.microsoft.com/office/drawing/2014/main" id="{36DDC48B-B112-4B2A-BB55-29BA51480B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595" y="2516798"/>
            <a:ext cx="2971800" cy="154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822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DarkSeedLeftStep">
      <a:dk1>
        <a:srgbClr val="000000"/>
      </a:dk1>
      <a:lt1>
        <a:srgbClr val="FFFFFF"/>
      </a:lt1>
      <a:dk2>
        <a:srgbClr val="242E41"/>
      </a:dk2>
      <a:lt2>
        <a:srgbClr val="E2E8E4"/>
      </a:lt2>
      <a:accent1>
        <a:srgbClr val="E729A8"/>
      </a:accent1>
      <a:accent2>
        <a:srgbClr val="C517D5"/>
      </a:accent2>
      <a:accent3>
        <a:srgbClr val="8829E7"/>
      </a:accent3>
      <a:accent4>
        <a:srgbClr val="4D41DC"/>
      </a:accent4>
      <a:accent5>
        <a:srgbClr val="2968E7"/>
      </a:accent5>
      <a:accent6>
        <a:srgbClr val="17A6D5"/>
      </a:accent6>
      <a:hlink>
        <a:srgbClr val="5E70C9"/>
      </a:hlink>
      <a:folHlink>
        <a:srgbClr val="7F7F7F"/>
      </a:folHlink>
    </a:clrScheme>
    <a:fontScheme name="Savon">
      <a:majorFont>
        <a:latin typeface="Century Gothic"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1</TotalTime>
  <Words>837</Words>
  <Application>Microsoft Office PowerPoint</Application>
  <PresentationFormat>Widescreen</PresentationFormat>
  <Paragraphs>30</Paragraphs>
  <Slides>8</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Century Gothic</vt:lpstr>
      <vt:lpstr>Garamond</vt:lpstr>
      <vt:lpstr>Gill Sans MT</vt:lpstr>
      <vt:lpstr>SavonVTI</vt:lpstr>
      <vt:lpstr>Keep Watch and Pray </vt:lpstr>
      <vt:lpstr>#Pray</vt:lpstr>
      <vt:lpstr>Prayer for Healthcare Workers during this time of the Coronavirus COVID-19 </vt:lpstr>
      <vt:lpstr>Prayer to the Holy Spirit</vt:lpstr>
      <vt:lpstr>Christ Has No Body- St Teresa of Avila </vt:lpstr>
      <vt:lpstr>St Patrick’s Breastplate </vt:lpstr>
      <vt:lpstr>Prayers for Children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Keep Watch and Pray </dc:title>
  <dc:creator>User</dc:creator>
  <cp:lastModifiedBy>User</cp:lastModifiedBy>
  <cp:revision>1</cp:revision>
  <dcterms:created xsi:type="dcterms:W3CDTF">2020-04-02T16:58:30Z</dcterms:created>
  <dcterms:modified xsi:type="dcterms:W3CDTF">2020-04-02T16:59:41Z</dcterms:modified>
</cp:coreProperties>
</file>