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8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4D7DA-2ED6-464F-A9F2-8DE8C5A70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8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27288-079B-45F1-969C-EFF1452B7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99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7D05A-EC50-4E84-AAEF-36E471E6F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48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660A4-594C-4CCC-930D-298218F69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78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AD331-9E5B-4D38-BA53-82C73B37C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23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75B7B-CBAA-427B-BF79-9014270FB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10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34AB5-3577-499F-B9DA-E235C3A73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89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7EF25-B2A9-4759-9205-19A08F9A7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85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16725-9563-4D41-8E44-6B653E3FC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64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8811C-A18B-4528-867F-0544292BA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79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877B9-FB25-471A-9908-8A92BE752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82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0FC49-2200-4248-BA2D-F19213ED4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5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8B5EB3-76D4-4C32-B40C-E226A29F60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600" b="1" smtClean="0">
                <a:solidFill>
                  <a:schemeClr val="bg2"/>
                </a:solidFill>
                <a:latin typeface="Tahoma" panose="020B0604030504040204" pitchFamily="34" charset="0"/>
              </a:rPr>
              <a:t>May the Lord bless you and keep you,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600" b="1" smtClean="0">
                <a:solidFill>
                  <a:schemeClr val="bg2"/>
                </a:solidFill>
                <a:latin typeface="Tahoma" panose="020B0604030504040204" pitchFamily="34" charset="0"/>
              </a:rPr>
              <a:t>May the Lord let his face shine on you and be gracious to you,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600" b="1" smtClean="0">
                <a:solidFill>
                  <a:schemeClr val="bg2"/>
                </a:solidFill>
                <a:latin typeface="Tahoma" panose="020B0604030504040204" pitchFamily="34" charset="0"/>
              </a:rPr>
              <a:t>May the Lord uncover his face to you and bring you peace.</a:t>
            </a:r>
            <a:r>
              <a:rPr lang="en-GB" altLang="en-US" sz="2800" b="1" smtClean="0">
                <a:solidFill>
                  <a:schemeClr val="bg2"/>
                </a:solidFill>
                <a:latin typeface="Tahoma" panose="020B0604030504040204" pitchFamily="34" charset="0"/>
              </a:rPr>
              <a:t>                                   	     </a:t>
            </a:r>
            <a:r>
              <a:rPr lang="en-GB" altLang="en-US" sz="1800" b="1" smtClean="0">
                <a:solidFill>
                  <a:schemeClr val="bg2"/>
                </a:solidFill>
                <a:latin typeface="Tahoma" panose="020B0604030504040204" pitchFamily="34" charset="0"/>
              </a:rPr>
              <a:t>-  Numbers 6:24-26</a:t>
            </a:r>
            <a:r>
              <a:rPr lang="en-GB" altLang="en-US" sz="1400" smtClean="0">
                <a:solidFill>
                  <a:schemeClr val="bg2"/>
                </a:solidFill>
                <a:latin typeface="Tahoma" panose="020B0604030504040204" pitchFamily="34" charset="0"/>
              </a:rPr>
              <a:t>.</a:t>
            </a:r>
            <a:endParaRPr lang="en-US" altLang="en-US" sz="1400" smtClean="0">
              <a:solidFill>
                <a:schemeClr val="bg2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latin typeface="Tahoma" panose="020B0604030504040204" pitchFamily="34" charset="0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247900"/>
          <a:ext cx="4038600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3" imgW="4857143" imgH="3885714" progId="MS_ClipArt_Gallery.2">
                  <p:embed/>
                </p:oleObj>
              </mc:Choice>
              <mc:Fallback>
                <p:oleObj name="Clip" r:id="rId3" imgW="4857143" imgH="3885714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47900"/>
                        <a:ext cx="4038600" cy="3230563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018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3600" b="1" smtClean="0">
                <a:solidFill>
                  <a:schemeClr val="folHlink"/>
                </a:solidFill>
                <a:latin typeface="Splendid" pitchFamily="2" charset="0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en-GB" altLang="en-US" sz="4800" b="1" smtClean="0">
                <a:solidFill>
                  <a:schemeClr val="folHlink"/>
                </a:solidFill>
                <a:latin typeface="Tahoma" panose="020B0604030504040204" pitchFamily="34" charset="0"/>
              </a:rPr>
              <a:t>It is more blessed to give than to receive.</a:t>
            </a:r>
          </a:p>
          <a:p>
            <a:pPr eaLnBrk="1" hangingPunct="1">
              <a:buFontTx/>
              <a:buNone/>
            </a:pPr>
            <a:r>
              <a:rPr lang="en-GB" altLang="en-US" sz="3200" b="1" smtClean="0">
                <a:solidFill>
                  <a:schemeClr val="folHlink"/>
                </a:solidFill>
                <a:latin typeface="Tahoma" panose="020B0604030504040204" pitchFamily="34" charset="0"/>
              </a:rPr>
              <a:t>                </a:t>
            </a:r>
            <a:r>
              <a:rPr lang="en-GB" altLang="en-US" sz="2400" b="1" smtClean="0">
                <a:solidFill>
                  <a:schemeClr val="folHlink"/>
                </a:solidFill>
                <a:latin typeface="Tahoma" panose="020B0604030504040204" pitchFamily="34" charset="0"/>
              </a:rPr>
              <a:t>-</a:t>
            </a:r>
            <a:r>
              <a:rPr lang="en-GB" altLang="en-US" sz="3200" b="1" smtClean="0">
                <a:solidFill>
                  <a:schemeClr val="folHlink"/>
                </a:solidFill>
                <a:latin typeface="Tahoma" panose="020B0604030504040204" pitchFamily="34" charset="0"/>
              </a:rPr>
              <a:t> </a:t>
            </a:r>
            <a:r>
              <a:rPr lang="en-GB" altLang="en-US" sz="2400" b="1" smtClean="0">
                <a:solidFill>
                  <a:schemeClr val="folHlink"/>
                </a:solidFill>
                <a:latin typeface="Tahoma" panose="020B0604030504040204" pitchFamily="34" charset="0"/>
              </a:rPr>
              <a:t>Acts 20:35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3316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822450"/>
            <a:ext cx="2743200" cy="2063750"/>
          </a:xfr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505200" cy="16002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10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3600" b="1" smtClean="0">
                <a:solidFill>
                  <a:srgbClr val="FF6600"/>
                </a:solidFill>
                <a:latin typeface="Splendid" pitchFamily="2" charset="0"/>
              </a:rPr>
              <a:t>   </a:t>
            </a:r>
            <a:r>
              <a:rPr lang="en-GB" altLang="en-US" sz="3600" b="1" smtClean="0">
                <a:solidFill>
                  <a:srgbClr val="FF6600"/>
                </a:solidFill>
                <a:latin typeface="Book Antiqua" panose="02040602050305030304" pitchFamily="18" charset="0"/>
              </a:rPr>
              <a:t>Let each of you look not only to his own interests but also to the interest of others.</a:t>
            </a:r>
          </a:p>
          <a:p>
            <a:pPr eaLnBrk="1" hangingPunct="1">
              <a:buFontTx/>
              <a:buNone/>
            </a:pPr>
            <a:r>
              <a:rPr lang="en-GB" altLang="en-US" sz="3200" b="1" smtClean="0">
                <a:solidFill>
                  <a:srgbClr val="FF6600"/>
                </a:solidFill>
                <a:latin typeface="Book Antiqua" panose="02040602050305030304" pitchFamily="18" charset="0"/>
              </a:rPr>
              <a:t>               - </a:t>
            </a:r>
            <a:r>
              <a:rPr lang="en-GB" altLang="en-US" sz="2400" b="1" smtClean="0">
                <a:solidFill>
                  <a:srgbClr val="FF6600"/>
                </a:solidFill>
                <a:latin typeface="Book Antiqua" panose="02040602050305030304" pitchFamily="18" charset="0"/>
              </a:rPr>
              <a:t>Philippians 2:4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4340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057400"/>
            <a:ext cx="1676400" cy="198120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667000" cy="1371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162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5400" b="1" smtClean="0">
                <a:solidFill>
                  <a:srgbClr val="990000"/>
                </a:solidFill>
                <a:latin typeface="Splendid" pitchFamily="2" charset="0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en-GB" altLang="en-US" sz="5400" b="1" smtClean="0">
                <a:solidFill>
                  <a:srgbClr val="990000"/>
                </a:solidFill>
                <a:latin typeface="Palatino Linotype" panose="02040502050505030304" pitchFamily="18" charset="0"/>
              </a:rPr>
              <a:t>A man     reaps what he sows.</a:t>
            </a:r>
            <a:endParaRPr lang="en-GB" altLang="en-US" sz="4400" b="1" smtClean="0">
              <a:solidFill>
                <a:srgbClr val="990000"/>
              </a:solidFill>
              <a:latin typeface="Palatino Linotype" panose="02040502050505030304" pitchFamily="18" charset="0"/>
            </a:endParaRPr>
          </a:p>
          <a:p>
            <a:pPr eaLnBrk="1" hangingPunct="1">
              <a:buFontTx/>
              <a:buNone/>
            </a:pPr>
            <a:r>
              <a:rPr lang="en-GB" altLang="en-US" b="1" smtClean="0">
                <a:solidFill>
                  <a:srgbClr val="990000"/>
                </a:solidFill>
                <a:latin typeface="Palatino Linotype" panose="02040502050505030304" pitchFamily="18" charset="0"/>
              </a:rPr>
              <a:t>                    - </a:t>
            </a:r>
            <a:r>
              <a:rPr lang="en-GB" altLang="en-US" sz="2400" b="1" smtClean="0">
                <a:solidFill>
                  <a:srgbClr val="990000"/>
                </a:solidFill>
                <a:latin typeface="Palatino Linotype" panose="02040502050505030304" pitchFamily="18" charset="0"/>
              </a:rPr>
              <a:t>Galatians 6:7</a:t>
            </a:r>
          </a:p>
          <a:p>
            <a:pPr eaLnBrk="1" hangingPunct="1"/>
            <a:endParaRPr lang="en-US" altLang="en-US" smtClean="0">
              <a:latin typeface="Palatino Linotype" panose="02040502050505030304" pitchFamily="18" charset="0"/>
            </a:endParaRPr>
          </a:p>
        </p:txBody>
      </p:sp>
      <p:pic>
        <p:nvPicPr>
          <p:cNvPr id="32775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2514600"/>
            <a:ext cx="3124200" cy="2689225"/>
          </a:xfrm>
          <a:ln w="76200">
            <a:solidFill>
              <a:schemeClr val="tx1"/>
            </a:solidFill>
          </a:ln>
          <a:effectLst>
            <a:outerShdw dist="107763" dir="18900000" algn="ctr" rotWithShape="0">
              <a:schemeClr val="bg2"/>
            </a:outerShdw>
          </a:effectLst>
        </p:spPr>
      </p:pic>
    </p:spTree>
  </p:cSld>
  <p:clrMapOvr>
    <a:masterClrMapping/>
  </p:clrMapOvr>
  <p:transition advTm="1132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4400" b="1" smtClean="0">
                <a:solidFill>
                  <a:srgbClr val="000099"/>
                </a:solidFill>
                <a:latin typeface="Splendid" pitchFamily="2" charset="0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en-GB" altLang="en-US" sz="5400" b="1" smtClean="0">
                <a:solidFill>
                  <a:srgbClr val="000099"/>
                </a:solidFill>
                <a:latin typeface="Monotype Corsiva" panose="03010101010201010101" pitchFamily="66" charset="0"/>
              </a:rPr>
              <a:t>Let us not become weary in doing good.</a:t>
            </a:r>
          </a:p>
          <a:p>
            <a:pPr eaLnBrk="1" hangingPunct="1">
              <a:buFontTx/>
              <a:buNone/>
            </a:pPr>
            <a:r>
              <a:rPr lang="en-GB" altLang="en-US" sz="2400" b="1" smtClean="0">
                <a:solidFill>
                  <a:srgbClr val="000099"/>
                </a:solidFill>
                <a:latin typeface="Monotype Corsiva" panose="03010101010201010101" pitchFamily="66" charset="0"/>
              </a:rPr>
              <a:t>                        </a:t>
            </a:r>
            <a:r>
              <a:rPr lang="en-GB" altLang="en-US" sz="2000" b="1" smtClean="0">
                <a:solidFill>
                  <a:srgbClr val="000099"/>
                </a:solidFill>
                <a:latin typeface="Monotype Corsiva" panose="03010101010201010101" pitchFamily="66" charset="0"/>
              </a:rPr>
              <a:t> </a:t>
            </a:r>
            <a:r>
              <a:rPr lang="en-GB" altLang="en-US" sz="3200" b="1" smtClean="0">
                <a:solidFill>
                  <a:srgbClr val="000099"/>
                </a:solidFill>
                <a:latin typeface="Monotype Corsiva" panose="03010101010201010101" pitchFamily="66" charset="0"/>
              </a:rPr>
              <a:t>- Galatians 6:9</a:t>
            </a:r>
          </a:p>
          <a:p>
            <a:pPr eaLnBrk="1" hangingPunct="1"/>
            <a:endParaRPr lang="en-US" altLang="en-US" sz="3200" smtClean="0"/>
          </a:p>
        </p:txBody>
      </p:sp>
      <p:pic>
        <p:nvPicPr>
          <p:cNvPr id="34823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5913" y="2012950"/>
            <a:ext cx="2605087" cy="949325"/>
          </a:xfrm>
          <a:ln w="28575">
            <a:solidFill>
              <a:schemeClr val="tx1"/>
            </a:solidFill>
          </a:ln>
          <a:effectLst>
            <a:outerShdw dist="107763" dir="13500000" algn="ctr" rotWithShape="0">
              <a:schemeClr val="bg2"/>
            </a:outerShdw>
          </a:effec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05200"/>
            <a:ext cx="22860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876800"/>
            <a:ext cx="23622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</p:pic>
    </p:spTree>
  </p:cSld>
  <p:clrMapOvr>
    <a:masterClrMapping/>
  </p:clrMapOvr>
  <p:transition advTm="1102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600" smtClean="0">
                <a:solidFill>
                  <a:schemeClr val="accent1"/>
                </a:solidFill>
                <a:latin typeface="Splendid" pitchFamily="2" charset="0"/>
              </a:rPr>
              <a:t>   </a:t>
            </a:r>
          </a:p>
          <a:p>
            <a:pPr algn="ctr" eaLnBrk="1" hangingPunct="1">
              <a:buFontTx/>
              <a:buNone/>
            </a:pPr>
            <a:r>
              <a:rPr lang="en-GB" altLang="en-US" sz="2600" smtClean="0">
                <a:solidFill>
                  <a:schemeClr val="accent1"/>
                </a:solidFill>
                <a:latin typeface="Splendid" pitchFamily="2" charset="0"/>
              </a:rPr>
              <a:t>   </a:t>
            </a:r>
            <a:r>
              <a:rPr lang="en-GB" altLang="en-US" sz="3200" smtClean="0">
                <a:solidFill>
                  <a:schemeClr val="accent1"/>
                </a:solidFill>
                <a:latin typeface="Splendid" pitchFamily="2" charset="0"/>
              </a:rPr>
              <a:t>Whatever is true…noble…right… pure…lovely… admirable… praiseworthy… think about such things.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solidFill>
                  <a:schemeClr val="accent1"/>
                </a:solidFill>
                <a:latin typeface="Splendid" pitchFamily="2" charset="0"/>
              </a:rPr>
              <a:t>                        </a:t>
            </a:r>
            <a:r>
              <a:rPr lang="en-GB" altLang="en-US" sz="2000" smtClean="0">
                <a:solidFill>
                  <a:schemeClr val="accent1"/>
                </a:solidFill>
                <a:latin typeface="Splendid" pitchFamily="2" charset="0"/>
              </a:rPr>
              <a:t>- Philippians 4:8</a:t>
            </a:r>
            <a:endParaRPr lang="en-GB" altLang="en-US" sz="2400" smtClean="0">
              <a:solidFill>
                <a:schemeClr val="accent1"/>
              </a:solidFill>
              <a:latin typeface="Splendid" pitchFamily="2" charset="0"/>
            </a:endParaRPr>
          </a:p>
          <a:p>
            <a:pPr eaLnBrk="1" hangingPunct="1"/>
            <a:endParaRPr lang="en-US" altLang="en-US" sz="2400" smtClean="0"/>
          </a:p>
        </p:txBody>
      </p:sp>
      <p:pic>
        <p:nvPicPr>
          <p:cNvPr id="17412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506663"/>
            <a:ext cx="3352800" cy="2651125"/>
          </a:xfr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1109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3100" b="1" smtClean="0">
                <a:solidFill>
                  <a:srgbClr val="FF6600"/>
                </a:solidFill>
                <a:latin typeface="Splendid" pitchFamily="2" charset="0"/>
              </a:rPr>
              <a:t>   </a:t>
            </a:r>
          </a:p>
          <a:p>
            <a:pPr algn="ctr" eaLnBrk="1" hangingPunct="1">
              <a:buFontTx/>
              <a:buNone/>
            </a:pPr>
            <a:r>
              <a:rPr lang="en-GB" altLang="en-US" sz="3600" b="1" smtClean="0">
                <a:solidFill>
                  <a:srgbClr val="FF6600"/>
                </a:solidFill>
                <a:latin typeface="Monotype Corsiva" panose="03010101010201010101" pitchFamily="66" charset="0"/>
              </a:rPr>
              <a:t>Peace can only last where human rights are respected, where the people are fed and where individuals and nations are free.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FF6600"/>
                </a:solidFill>
                <a:latin typeface="Monotype Corsiva" panose="03010101010201010101" pitchFamily="66" charset="0"/>
              </a:rPr>
              <a:t>                 </a:t>
            </a:r>
            <a:r>
              <a:rPr lang="en-GB" altLang="en-US" sz="2400" smtClean="0">
                <a:solidFill>
                  <a:srgbClr val="FF6600"/>
                </a:solidFill>
                <a:latin typeface="Monotype Corsiva" panose="03010101010201010101" pitchFamily="66" charset="0"/>
              </a:rPr>
              <a:t>             </a:t>
            </a:r>
            <a:r>
              <a:rPr lang="en-GB" altLang="en-US" sz="2400" b="1" smtClean="0">
                <a:solidFill>
                  <a:srgbClr val="FF6600"/>
                </a:solidFill>
                <a:latin typeface="Monotype Corsiva" panose="03010101010201010101" pitchFamily="66" charset="0"/>
              </a:rPr>
              <a:t>- Dalai Lama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9943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2208213"/>
            <a:ext cx="3505200" cy="3105150"/>
          </a:xfrm>
          <a:ln w="57150">
            <a:solidFill>
              <a:schemeClr val="tx1"/>
            </a:solidFill>
          </a:ln>
          <a:effectLst>
            <a:outerShdw dist="107763" dir="13500000" algn="ctr" rotWithShape="0">
              <a:schemeClr val="bg2"/>
            </a:outerShdw>
          </a:effectLst>
        </p:spPr>
      </p:pic>
    </p:spTree>
  </p:cSld>
  <p:clrMapOvr>
    <a:masterClrMapping/>
  </p:clrMapOvr>
  <p:transition advTm="1216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3600" b="1" smtClean="0">
              <a:solidFill>
                <a:schemeClr val="bg2"/>
              </a:solidFill>
              <a:latin typeface="Splendid" pitchFamily="2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3600" b="1" smtClean="0">
                <a:solidFill>
                  <a:schemeClr val="bg2"/>
                </a:solidFill>
                <a:latin typeface="Splendid" pitchFamily="2" charset="0"/>
              </a:rPr>
              <a:t>   Heaven is full of answers to prayers for which no-one ever bothered to ask.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smtClean="0">
                <a:solidFill>
                  <a:schemeClr val="bg2"/>
                </a:solidFill>
                <a:latin typeface="Splendid" pitchFamily="2" charset="0"/>
              </a:rPr>
              <a:t>                     </a:t>
            </a:r>
            <a:r>
              <a:rPr lang="en-GB" altLang="en-US" sz="2000" b="1" smtClean="0">
                <a:solidFill>
                  <a:schemeClr val="bg2"/>
                </a:solidFill>
                <a:latin typeface="Splendid" pitchFamily="2" charset="0"/>
              </a:rPr>
              <a:t>- Billy Graham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</p:txBody>
      </p:sp>
      <p:pic>
        <p:nvPicPr>
          <p:cNvPr id="19460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8163" y="2281238"/>
            <a:ext cx="1773237" cy="3128962"/>
          </a:xfrm>
          <a:noFill/>
        </p:spPr>
      </p:pic>
    </p:spTree>
  </p:cSld>
  <p:clrMapOvr>
    <a:masterClrMapping/>
  </p:clrMapOvr>
  <p:transition advTm="1212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3600" b="1" smtClean="0">
              <a:solidFill>
                <a:srgbClr val="FF0000"/>
              </a:solidFill>
              <a:latin typeface="Splendid" pitchFamily="2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3600" b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One of the most valuable gifts you can give to another is a good example.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b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	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b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                </a:t>
            </a:r>
            <a:r>
              <a:rPr lang="en-GB" altLang="en-US" sz="1800" b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- Adapted from </a:t>
            </a:r>
            <a:r>
              <a:rPr lang="en-GB" altLang="en-US" sz="1800" b="1" i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God’s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 b="1" i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                    Little Instruction Book</a:t>
            </a:r>
            <a:endParaRPr lang="en-US" altLang="en-US" sz="1800" b="1" i="1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0800" y="2057400"/>
            <a:ext cx="2946400" cy="3581400"/>
          </a:xfrm>
          <a:noFill/>
        </p:spPr>
      </p:pic>
    </p:spTree>
  </p:cSld>
  <p:clrMapOvr>
    <a:masterClrMapping/>
  </p:clrMapOvr>
  <p:transition advTm="1221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Splendid" pitchFamily="2" charset="0"/>
              </a:rPr>
              <a:t>Thought for the Week!</a:t>
            </a:r>
            <a:endParaRPr lang="en-US" altLang="en-US" smtClean="0">
              <a:latin typeface="Splendid" pitchFamily="2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3300" smtClean="0">
                <a:latin typeface="Pump Demi Bold LET" pitchFamily="2" charset="0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en-GB" altLang="en-US" sz="3300" smtClean="0">
                <a:latin typeface="Pump Demi Bold LET" pitchFamily="2" charset="0"/>
              </a:rPr>
              <a:t> Do not worry about tomorrow; tomorrow will take care of itself; Each day has enough trouble of its own. 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latin typeface="Pump Demi Bold LET" pitchFamily="2" charset="0"/>
              </a:rPr>
              <a:t>                           - Matthew 6:34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1508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5300" y="2438400"/>
            <a:ext cx="2349500" cy="2971800"/>
          </a:xfr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1230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400" smtClean="0"/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algn="ctr" eaLnBrk="1" hangingPunct="1">
              <a:buFontTx/>
              <a:buNone/>
            </a:pPr>
            <a:r>
              <a:rPr lang="en-GB" altLang="en-US" sz="3500" b="1" smtClean="0">
                <a:solidFill>
                  <a:schemeClr val="bg2"/>
                </a:solidFill>
                <a:latin typeface="Splendid" pitchFamily="2" charset="0"/>
              </a:rPr>
              <a:t>  </a:t>
            </a:r>
            <a:r>
              <a:rPr lang="en-GB" altLang="en-US" sz="4000" b="1" smtClean="0">
                <a:solidFill>
                  <a:schemeClr val="bg2"/>
                </a:solidFill>
                <a:latin typeface="MS Reference Sans Serif" panose="020B0604030504040204" pitchFamily="34" charset="0"/>
              </a:rPr>
              <a:t>The test of a man is in his conversation.</a:t>
            </a:r>
          </a:p>
          <a:p>
            <a:pPr eaLnBrk="1" hangingPunct="1">
              <a:buFontTx/>
              <a:buNone/>
            </a:pPr>
            <a:endParaRPr lang="en-GB" altLang="en-US" sz="1000" b="1" smtClean="0">
              <a:solidFill>
                <a:schemeClr val="bg2"/>
              </a:solidFill>
              <a:latin typeface="MS Reference Sans Serif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1800" b="1" smtClean="0">
                <a:solidFill>
                  <a:schemeClr val="bg2"/>
                </a:solidFill>
                <a:latin typeface="MS Reference Sans Serif" panose="020B0604030504040204" pitchFamily="34" charset="0"/>
              </a:rPr>
              <a:t>		- Ecclesiasticus 27:4-7</a:t>
            </a:r>
            <a:endParaRPr lang="en-GB" altLang="en-US" sz="1800" smtClean="0">
              <a:solidFill>
                <a:schemeClr val="bg2"/>
              </a:solidFill>
              <a:latin typeface="MS Reference Sans Serif" panose="020B0604030504040204" pitchFamily="34" charset="0"/>
            </a:endParaRPr>
          </a:p>
          <a:p>
            <a:pPr eaLnBrk="1" hangingPunct="1"/>
            <a:endParaRPr lang="en-US" altLang="en-US" sz="2400" smtClean="0"/>
          </a:p>
        </p:txBody>
      </p:sp>
      <p:pic>
        <p:nvPicPr>
          <p:cNvPr id="48135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2346325"/>
            <a:ext cx="3505200" cy="3063875"/>
          </a:xfrm>
          <a:ln w="76200" cmpd="tri">
            <a:solidFill>
              <a:schemeClr val="tx1"/>
            </a:solidFill>
          </a:ln>
          <a:effectLst>
            <a:outerShdw dist="107763" dir="13500000" algn="ctr" rotWithShape="0">
              <a:schemeClr val="bg2"/>
            </a:outerShdw>
          </a:effectLst>
        </p:spPr>
      </p:pic>
    </p:spTree>
  </p:cSld>
  <p:clrMapOvr>
    <a:masterClrMapping/>
  </p:clrMapOvr>
  <p:transition advTm="1304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4000" b="1" smtClean="0">
                <a:solidFill>
                  <a:srgbClr val="FF0000"/>
                </a:solidFill>
                <a:latin typeface="Splendid" pitchFamily="2" charset="0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en-GB" altLang="en-US" sz="4000" b="1" smtClean="0">
                <a:solidFill>
                  <a:srgbClr val="FF0000"/>
                </a:solidFill>
                <a:latin typeface="Splendid" pitchFamily="2" charset="0"/>
              </a:rPr>
              <a:t>  </a:t>
            </a:r>
            <a:r>
              <a:rPr lang="en-GB" altLang="en-US" sz="40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Do not be sad: the joy of the Lord is your strength.</a:t>
            </a:r>
          </a:p>
          <a:p>
            <a:pPr eaLnBrk="1" hangingPunct="1">
              <a:buFontTx/>
              <a:buNone/>
            </a:pPr>
            <a:r>
              <a:rPr lang="en-GB" altLang="en-US" sz="36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</a:t>
            </a:r>
            <a:r>
              <a:rPr lang="en-GB" altLang="en-US" sz="24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- Nehemiah 8:10</a:t>
            </a:r>
          </a:p>
          <a:p>
            <a:pPr eaLnBrk="1" hangingPunct="1"/>
            <a:endParaRPr lang="en-US" altLang="en-US" sz="2800" smtClean="0">
              <a:latin typeface="Monotype Corsiva" panose="03010101010201010101" pitchFamily="66" charset="0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5153025" y="1600200"/>
          <a:ext cx="30289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3" imgW="3238095" imgH="4838095" progId="MS_ClipArt_Gallery.2">
                  <p:embed/>
                </p:oleObj>
              </mc:Choice>
              <mc:Fallback>
                <p:oleObj name="Clip" r:id="rId3" imgW="3238095" imgH="4838095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1600200"/>
                        <a:ext cx="3028950" cy="4525963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110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Splendid" pitchFamily="2" charset="0"/>
              </a:rPr>
              <a:t>Thought for the Week!</a:t>
            </a:r>
            <a:endParaRPr lang="en-US" altLang="en-US" smtClean="0">
              <a:latin typeface="Splendid" pitchFamily="2" charset="0"/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4800" b="1" smtClean="0">
                <a:solidFill>
                  <a:schemeClr val="hlink"/>
                </a:solidFill>
                <a:latin typeface="Splendid" pitchFamily="2" charset="0"/>
              </a:rPr>
              <a:t>  A man’s words flow out of what fills his heart.</a:t>
            </a:r>
            <a:r>
              <a:rPr lang="en-GB" altLang="en-US" b="1" smtClean="0">
                <a:solidFill>
                  <a:schemeClr val="hlink"/>
                </a:solidFill>
                <a:latin typeface="Splendid" pitchFamily="2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smtClean="0">
                <a:solidFill>
                  <a:schemeClr val="hlink"/>
                </a:solidFill>
                <a:latin typeface="Splendid" pitchFamily="2" charset="0"/>
              </a:rPr>
              <a:t>                          - Luke 6:45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6151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2613025"/>
            <a:ext cx="3048000" cy="2438400"/>
          </a:xfrm>
          <a:ln w="57150">
            <a:solidFill>
              <a:schemeClr val="tx1"/>
            </a:solidFill>
          </a:ln>
          <a:effectLst>
            <a:outerShdw dist="107763" dir="18900000" algn="ctr" rotWithShape="0">
              <a:schemeClr val="bg2"/>
            </a:outerShdw>
          </a:effectLst>
        </p:spPr>
      </p:pic>
    </p:spTree>
  </p:cSld>
  <p:clrMapOvr>
    <a:masterClrMapping/>
  </p:clrMapOvr>
  <p:transition advTm="1229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03438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200" b="1" smtClean="0">
                <a:solidFill>
                  <a:srgbClr val="FF0000"/>
                </a:solidFill>
                <a:latin typeface="Arial Black" panose="020B0A04020102020204" pitchFamily="34" charset="0"/>
              </a:rPr>
              <a:t>Ask and it will be given to you,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 b="1" smtClean="0">
                <a:solidFill>
                  <a:srgbClr val="FF0000"/>
                </a:solidFill>
                <a:latin typeface="Arial Black" panose="020B0A04020102020204" pitchFamily="34" charset="0"/>
              </a:rPr>
              <a:t>Search and you will find,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200" b="1" smtClean="0">
                <a:solidFill>
                  <a:srgbClr val="FF0000"/>
                </a:solidFill>
                <a:latin typeface="Arial Black" panose="020B0A04020102020204" pitchFamily="34" charset="0"/>
              </a:rPr>
              <a:t>Knock and the door will be opened to you.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</a:t>
            </a:r>
            <a:r>
              <a:rPr lang="en-GB" altLang="en-US" sz="2000" b="1" smtClean="0">
                <a:solidFill>
                  <a:srgbClr val="FF0000"/>
                </a:solidFill>
                <a:latin typeface="Arial Black" panose="020B0A04020102020204" pitchFamily="34" charset="0"/>
              </a:rPr>
              <a:t>- Luke 11:9-10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>
              <a:latin typeface="Arial Black" panose="020B0A04020102020204" pitchFamily="34" charset="0"/>
            </a:endParaRPr>
          </a:p>
        </p:txBody>
      </p:sp>
      <p:pic>
        <p:nvPicPr>
          <p:cNvPr id="24580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159000"/>
            <a:ext cx="2971800" cy="2946400"/>
          </a:xfrm>
          <a:noFill/>
        </p:spPr>
      </p:pic>
    </p:spTree>
  </p:cSld>
  <p:clrMapOvr>
    <a:masterClrMapping/>
  </p:clrMapOvr>
  <p:transition advTm="1221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b="1" smtClean="0">
                <a:solidFill>
                  <a:schemeClr val="tx2"/>
                </a:solidFill>
                <a:latin typeface="Square721 BT" pitchFamily="34" charset="0"/>
              </a:rPr>
              <a:t>TXT GD.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b="1" smtClean="0">
                <a:solidFill>
                  <a:schemeClr val="tx2"/>
                </a:solidFill>
                <a:latin typeface="Square721 BT" pitchFamily="34" charset="0"/>
              </a:rPr>
              <a:t>GR8 &amp; PWRFL GD U HAV GIDED ME N DA RITE DRCTN EVR SNC I WAZ BRN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b="1" smtClean="0">
                <a:solidFill>
                  <a:schemeClr val="tx2"/>
                </a:solidFill>
                <a:latin typeface="Square721 BT" pitchFamily="34" charset="0"/>
              </a:rPr>
              <a:t>PLS CNTNU TRIEN 2 GIDE ME N DA RITE WY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b="1" smtClean="0">
                <a:solidFill>
                  <a:schemeClr val="tx2"/>
                </a:solidFill>
                <a:latin typeface="Square721 BT" pitchFamily="34" charset="0"/>
              </a:rPr>
              <a:t>JC I ASK U 2 HR DIS PRYR. AMN.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smtClean="0">
                <a:solidFill>
                  <a:schemeClr val="tx2"/>
                </a:solidFill>
                <a:latin typeface="Square721 BT" pitchFamily="34" charset="0"/>
              </a:rPr>
              <a:t>                                  	      	    - Prayer Bytes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latin typeface="Square721 BT" pitchFamily="34" charset="0"/>
            </a:endParaRPr>
          </a:p>
        </p:txBody>
      </p:sp>
      <p:pic>
        <p:nvPicPr>
          <p:cNvPr id="25604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362200"/>
            <a:ext cx="2819400" cy="2819400"/>
          </a:xfr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1135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3200" b="1" smtClean="0">
                <a:solidFill>
                  <a:srgbClr val="009900"/>
                </a:solidFill>
                <a:latin typeface="Splendid" pitchFamily="2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3200" b="1" smtClean="0">
                <a:solidFill>
                  <a:srgbClr val="009900"/>
                </a:solidFill>
                <a:latin typeface="Splendid" pitchFamily="2" charset="0"/>
              </a:rPr>
              <a:t> </a:t>
            </a:r>
            <a:r>
              <a:rPr lang="en-GB" altLang="en-US" sz="4000" b="1" smtClean="0">
                <a:solidFill>
                  <a:srgbClr val="009900"/>
                </a:solidFill>
                <a:latin typeface="Times New Roman" panose="02020603050405020304" pitchFamily="18" charset="0"/>
              </a:rPr>
              <a:t>Earth has enough for everyone’s need but not for everyone’s greed.</a:t>
            </a:r>
            <a:r>
              <a:rPr lang="en-GB" altLang="en-US" sz="3200" b="1" smtClean="0">
                <a:solidFill>
                  <a:srgbClr val="009900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3200" b="1" smtClean="0">
                <a:solidFill>
                  <a:srgbClr val="009900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lang="en-GB" altLang="en-US" sz="2000" b="1" smtClean="0">
                <a:solidFill>
                  <a:srgbClr val="009900"/>
                </a:solidFill>
                <a:latin typeface="Times New Roman" panose="02020603050405020304" pitchFamily="18" charset="0"/>
              </a:rPr>
              <a:t>- Gandhi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16188"/>
            <a:ext cx="3962400" cy="2641600"/>
          </a:xfr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1131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smtClean="0">
                <a:solidFill>
                  <a:srgbClr val="990000"/>
                </a:solidFill>
                <a:latin typeface="Splendid" pitchFamily="2" charset="0"/>
              </a:rPr>
              <a:t>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smtClean="0">
                <a:solidFill>
                  <a:srgbClr val="990000"/>
                </a:solidFill>
                <a:latin typeface="Splendid" pitchFamily="2" charset="0"/>
              </a:rPr>
              <a:t>    </a:t>
            </a:r>
            <a:r>
              <a:rPr lang="en-GB" altLang="en-US" sz="3200" b="1" i="1" smtClean="0">
                <a:solidFill>
                  <a:srgbClr val="990000"/>
                </a:solidFill>
                <a:latin typeface="Monotype Corsiva" panose="03010101010201010101" pitchFamily="66" charset="0"/>
              </a:rPr>
              <a:t>Prejudices, it is well known, are most difficult to eradicate from the heart whose soil has never been loosened or fertilized by education; they grow there, firm as weeds among rocks.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b="1" i="1" smtClean="0">
                <a:solidFill>
                  <a:srgbClr val="990000"/>
                </a:solidFill>
                <a:latin typeface="Monotype Corsiva" panose="03010101010201010101" pitchFamily="66" charset="0"/>
              </a:rPr>
              <a:t>                           </a:t>
            </a:r>
            <a:r>
              <a:rPr lang="en-GB" altLang="en-US" sz="2000" b="1" i="1" smtClean="0">
                <a:solidFill>
                  <a:srgbClr val="990000"/>
                </a:solidFill>
                <a:latin typeface="Monotype Corsiva" panose="03010101010201010101" pitchFamily="66" charset="0"/>
              </a:rPr>
              <a:t>- Charlotte Bronte</a:t>
            </a:r>
            <a:endParaRPr lang="en-US" altLang="en-US" sz="2000" b="1" i="1" smtClean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7652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522538"/>
            <a:ext cx="3200400" cy="2659062"/>
          </a:xfr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</p:pic>
    </p:spTree>
  </p:cSld>
  <p:clrMapOvr>
    <a:masterClrMapping/>
  </p:clrMapOvr>
  <p:transition advTm="1209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2900" b="1" smtClean="0">
                <a:solidFill>
                  <a:srgbClr val="009900"/>
                </a:solidFill>
                <a:latin typeface="Splendid" pitchFamily="2" charset="0"/>
              </a:rPr>
              <a:t>   A tree is known by its fruit; a man by his deeds. A good deed is never lost; he who sows courtesy reaps friendship; and he who plants kindness gathers love.    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1800" b="1" smtClean="0">
                <a:solidFill>
                  <a:srgbClr val="009900"/>
                </a:solidFill>
                <a:latin typeface="Splendid" pitchFamily="2" charset="0"/>
              </a:rPr>
              <a:t>                                            - St. Basil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58375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2438400"/>
            <a:ext cx="3276600" cy="2562225"/>
          </a:xfrm>
          <a:ln w="57150">
            <a:solidFill>
              <a:schemeClr val="tx1"/>
            </a:solidFill>
          </a:ln>
          <a:effectLst>
            <a:outerShdw dist="107763" dir="18900000" algn="ctr" rotWithShape="0">
              <a:schemeClr val="bg2"/>
            </a:outerShdw>
          </a:effectLst>
        </p:spPr>
      </p:pic>
    </p:spTree>
  </p:cSld>
  <p:clrMapOvr>
    <a:masterClrMapping/>
  </p:clrMapOvr>
  <p:transition advTm="1312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3000" b="1" smtClean="0">
                <a:solidFill>
                  <a:schemeClr val="bg2"/>
                </a:solidFill>
                <a:latin typeface="Splendid" pitchFamily="2" charset="0"/>
              </a:rPr>
              <a:t>   </a:t>
            </a:r>
          </a:p>
          <a:p>
            <a:pPr algn="ctr" eaLnBrk="1" hangingPunct="1">
              <a:buFontTx/>
              <a:buNone/>
            </a:pPr>
            <a:r>
              <a:rPr lang="en-GB" altLang="en-US" sz="3000" b="1" smtClean="0">
                <a:solidFill>
                  <a:schemeClr val="bg2"/>
                </a:solidFill>
                <a:latin typeface="Arial Black" panose="020B0A04020102020204" pitchFamily="34" charset="0"/>
              </a:rPr>
              <a:t>If you cry because the sun has gone out of your life, your tears will prevent you from seeing the stars. </a:t>
            </a:r>
          </a:p>
          <a:p>
            <a:pPr eaLnBrk="1" hangingPunct="1">
              <a:buFontTx/>
              <a:buNone/>
            </a:pPr>
            <a:r>
              <a:rPr lang="en-GB" altLang="en-US" sz="3000" b="1" smtClean="0">
                <a:solidFill>
                  <a:schemeClr val="bg2"/>
                </a:solidFill>
                <a:latin typeface="Arial Black" panose="020B0A04020102020204" pitchFamily="34" charset="0"/>
              </a:rPr>
              <a:t>      </a:t>
            </a:r>
            <a:r>
              <a:rPr lang="en-GB" altLang="en-US" sz="2000" b="1" smtClean="0">
                <a:solidFill>
                  <a:schemeClr val="bg2"/>
                </a:solidFill>
                <a:latin typeface="Arial Black" panose="020B0A04020102020204" pitchFamily="34" charset="0"/>
              </a:rPr>
              <a:t>- William Shakespeare</a:t>
            </a:r>
            <a:endParaRPr lang="en-US" altLang="en-US" sz="2000" b="1" smtClean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pic>
        <p:nvPicPr>
          <p:cNvPr id="29700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233613"/>
            <a:ext cx="3352800" cy="3176587"/>
          </a:xfr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1229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3200" b="1" smtClean="0">
                <a:solidFill>
                  <a:schemeClr val="hlink"/>
                </a:solidFill>
                <a:latin typeface="Splendid" pitchFamily="2" charset="0"/>
              </a:rPr>
              <a:t>   There are those who look at things the way they are, and ask why… I dream of things that never were, and ask why not?</a:t>
            </a:r>
          </a:p>
          <a:p>
            <a:pPr eaLnBrk="1" hangingPunct="1">
              <a:buFontTx/>
              <a:buNone/>
            </a:pPr>
            <a:r>
              <a:rPr lang="en-GB" altLang="en-US" sz="2400" b="1" smtClean="0">
                <a:solidFill>
                  <a:schemeClr val="hlink"/>
                </a:solidFill>
                <a:latin typeface="Splendid" pitchFamily="2" charset="0"/>
              </a:rPr>
              <a:t>                    </a:t>
            </a:r>
            <a:r>
              <a:rPr lang="en-GB" altLang="en-US" sz="1800" b="1" smtClean="0">
                <a:solidFill>
                  <a:schemeClr val="hlink"/>
                </a:solidFill>
                <a:latin typeface="Splendid" pitchFamily="2" charset="0"/>
              </a:rPr>
              <a:t>- Robert F. Kennedy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62471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26075" y="1828800"/>
            <a:ext cx="2879725" cy="3962400"/>
          </a:xfrm>
          <a:ln w="57150"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 advTm="12074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z="3600" b="1" smtClean="0">
              <a:solidFill>
                <a:srgbClr val="FF0000"/>
              </a:solidFill>
              <a:latin typeface="Splendid" pitchFamily="2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3600" b="1" smtClean="0">
                <a:solidFill>
                  <a:srgbClr val="FF0000"/>
                </a:solidFill>
                <a:latin typeface="Splendid" pitchFamily="2" charset="0"/>
              </a:rPr>
              <a:t>  </a:t>
            </a:r>
            <a:r>
              <a:rPr lang="en-GB" altLang="en-US" sz="4000" b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The highest destiny of the individual is to serve rather than to rule.</a:t>
            </a:r>
            <a:r>
              <a:rPr lang="en-GB" altLang="en-US" sz="3600" b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  </a:t>
            </a:r>
          </a:p>
          <a:p>
            <a:pPr algn="ctr" eaLnBrk="1" hangingPunct="1">
              <a:buFontTx/>
              <a:buNone/>
            </a:pPr>
            <a:r>
              <a:rPr lang="en-GB" altLang="en-US" sz="1800" b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                        </a:t>
            </a:r>
          </a:p>
          <a:p>
            <a:pPr algn="ctr" eaLnBrk="1" hangingPunct="1">
              <a:buFontTx/>
              <a:buNone/>
            </a:pPr>
            <a:r>
              <a:rPr lang="en-GB" altLang="en-US" sz="1800" b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                              - Albert Einstein</a:t>
            </a:r>
          </a:p>
          <a:p>
            <a:pPr eaLnBrk="1" hangingPunct="1"/>
            <a:endParaRPr lang="en-US" altLang="en-US" sz="2400" smtClean="0"/>
          </a:p>
        </p:txBody>
      </p:sp>
      <p:pic>
        <p:nvPicPr>
          <p:cNvPr id="64519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2752725"/>
            <a:ext cx="2667000" cy="2505075"/>
          </a:xfrm>
          <a:ln w="38100">
            <a:solidFill>
              <a:schemeClr val="tx1"/>
            </a:solidFill>
          </a:ln>
          <a:effectLst>
            <a:outerShdw dist="107763" dir="18900000" algn="ctr" rotWithShape="0">
              <a:schemeClr val="bg2"/>
            </a:outerShdw>
          </a:effectLst>
        </p:spPr>
      </p:pic>
    </p:spTree>
  </p:cSld>
  <p:clrMapOvr>
    <a:masterClrMapping/>
  </p:clrMapOvr>
  <p:transition advTm="1213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  <a:p>
            <a:pPr algn="ctr" eaLnBrk="1" hangingPunct="1">
              <a:buFontTx/>
              <a:buNone/>
            </a:pPr>
            <a:r>
              <a:rPr lang="en-GB" altLang="en-US" sz="3600" b="1" smtClean="0">
                <a:solidFill>
                  <a:srgbClr val="FF0000"/>
                </a:solidFill>
                <a:latin typeface="Splendid" pitchFamily="2" charset="0"/>
              </a:rPr>
              <a:t>   </a:t>
            </a:r>
            <a:r>
              <a:rPr lang="en-GB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 faithful friend is a sturdy shelter: and he that has found one has found a treasure.</a:t>
            </a:r>
          </a:p>
          <a:p>
            <a:pPr eaLnBrk="1" hangingPunct="1">
              <a:buFontTx/>
              <a:buNone/>
            </a:pPr>
            <a:r>
              <a:rPr lang="en-GB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GB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GB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Ecclesiasticus 6:14</a:t>
            </a:r>
          </a:p>
          <a:p>
            <a:pPr eaLnBrk="1" hangingPunct="1"/>
            <a:endParaRPr lang="en-US" altLang="en-US" sz="28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741613"/>
          <a:ext cx="4038600" cy="266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lip" r:id="rId3" imgW="4857143" imgH="3209524" progId="MS_ClipArt_Gallery.2">
                  <p:embed/>
                </p:oleObj>
              </mc:Choice>
              <mc:Fallback>
                <p:oleObj name="Clip" r:id="rId3" imgW="4857143" imgH="3209524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741613"/>
                        <a:ext cx="4038600" cy="2668587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210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  <a:p>
            <a:pPr algn="ctr" eaLnBrk="1" hangingPunct="1">
              <a:buFontTx/>
              <a:buNone/>
            </a:pPr>
            <a:r>
              <a:rPr lang="en-GB" altLang="en-US" sz="4000" b="1" smtClean="0">
                <a:solidFill>
                  <a:srgbClr val="FF9999"/>
                </a:solidFill>
                <a:latin typeface="Splendid" pitchFamily="2" charset="0"/>
              </a:rPr>
              <a:t>  </a:t>
            </a:r>
            <a:r>
              <a:rPr lang="en-GB" altLang="en-US" sz="4000" b="1" smtClean="0">
                <a:solidFill>
                  <a:srgbClr val="FF9999"/>
                </a:solidFill>
                <a:latin typeface="Palatino Linotype" panose="02040502050505030304" pitchFamily="18" charset="0"/>
              </a:rPr>
              <a:t>Happy the peacemakers: they shall be called sons of God.</a:t>
            </a:r>
          </a:p>
          <a:p>
            <a:pPr eaLnBrk="1" hangingPunct="1">
              <a:buFontTx/>
              <a:buNone/>
            </a:pPr>
            <a:r>
              <a:rPr lang="en-GB" altLang="en-US" sz="2800" b="1" smtClean="0">
                <a:solidFill>
                  <a:srgbClr val="FF9999"/>
                </a:solidFill>
                <a:latin typeface="Palatino Linotype" panose="02040502050505030304" pitchFamily="18" charset="0"/>
              </a:rPr>
              <a:t>                      </a:t>
            </a:r>
            <a:r>
              <a:rPr lang="en-GB" altLang="en-US" sz="2400" b="1" smtClean="0">
                <a:solidFill>
                  <a:srgbClr val="FF9999"/>
                </a:solidFill>
                <a:latin typeface="Palatino Linotype" panose="02040502050505030304" pitchFamily="18" charset="0"/>
              </a:rPr>
              <a:t>- Matthew 5:9</a:t>
            </a:r>
          </a:p>
          <a:p>
            <a:pPr eaLnBrk="1" hangingPunct="1"/>
            <a:endParaRPr lang="en-US" altLang="en-US" sz="2800" smtClean="0">
              <a:latin typeface="Palatino Linotype" panose="02040502050505030304" pitchFamily="18" charset="0"/>
            </a:endParaRP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717800"/>
          <a:ext cx="403860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lip" r:id="rId3" imgW="4960800" imgH="2811240" progId="MS_ClipArt_Gallery.2">
                  <p:embed/>
                </p:oleObj>
              </mc:Choice>
              <mc:Fallback>
                <p:oleObj name="Clip" r:id="rId3" imgW="4960800" imgH="281124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717800"/>
                        <a:ext cx="4038600" cy="2289175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113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z="6000" smtClean="0">
                <a:solidFill>
                  <a:srgbClr val="3333CC"/>
                </a:solidFill>
                <a:latin typeface="Arial Black" panose="020B0A04020102020204" pitchFamily="34" charset="0"/>
              </a:rPr>
              <a:t>Be gentle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z="6000" smtClean="0">
                <a:solidFill>
                  <a:srgbClr val="3333CC"/>
                </a:solidFill>
                <a:latin typeface="Arial Black" panose="020B0A04020102020204" pitchFamily="34" charset="0"/>
              </a:rPr>
              <a:t>with the Earth.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z="2000" smtClean="0">
                <a:solidFill>
                  <a:srgbClr val="3333CC"/>
                </a:solidFill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z="2000" smtClean="0">
                <a:solidFill>
                  <a:srgbClr val="3333CC"/>
                </a:solidFill>
                <a:latin typeface="Arial Black" panose="020B0A04020102020204" pitchFamily="34" charset="0"/>
              </a:rPr>
              <a:t> - </a:t>
            </a:r>
            <a:r>
              <a:rPr lang="en-GB" altLang="en-US" sz="1800" b="1" i="1" smtClean="0">
                <a:solidFill>
                  <a:srgbClr val="3333CC"/>
                </a:solidFill>
                <a:latin typeface="Arial Black" panose="020B0A04020102020204" pitchFamily="34" charset="0"/>
              </a:rPr>
              <a:t>Life’s Little Instruction Book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i="1" smtClean="0"/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724400" y="2709863"/>
          <a:ext cx="4038600" cy="270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lip" r:id="rId3" imgW="4857143" imgH="3247619" progId="MS_ClipArt_Gallery.2">
                  <p:embed/>
                </p:oleObj>
              </mc:Choice>
              <mc:Fallback>
                <p:oleObj name="Clip" r:id="rId3" imgW="4857143" imgH="3247619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709863"/>
                        <a:ext cx="4038600" cy="2700337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221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b="1" i="1" smtClean="0">
                <a:solidFill>
                  <a:srgbClr val="3333CC"/>
                </a:solidFill>
                <a:latin typeface="Sylfaen" panose="010A0502050306030303" pitchFamily="18" charset="0"/>
              </a:rPr>
              <a:t>Love is always patient and kind; it is never jealous; love is never boastful or conceited; it is never rude or selfish, it does not take offence, and is not resentful.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i="1" smtClean="0">
                <a:solidFill>
                  <a:srgbClr val="3333CC"/>
                </a:solidFill>
                <a:latin typeface="Sylfaen" panose="010A0502050306030303" pitchFamily="18" charset="0"/>
              </a:rPr>
              <a:t>Love takes no pleasure in other peoples’ sins but delights in the truth; it is always ready to excuse, to trust, to hope, and to endure whatever comes.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i="1" smtClean="0">
                <a:solidFill>
                  <a:srgbClr val="3333CC"/>
                </a:solidFill>
                <a:latin typeface="Sylfaen" panose="010A0502050306030303" pitchFamily="18" charset="0"/>
              </a:rPr>
              <a:t>Love does not come to an end.        - </a:t>
            </a:r>
            <a:r>
              <a:rPr lang="en-GB" altLang="en-US" sz="1800" b="1" i="1" smtClean="0">
                <a:solidFill>
                  <a:srgbClr val="3333CC"/>
                </a:solidFill>
                <a:latin typeface="Sylfaen" panose="010A0502050306030303" pitchFamily="18" charset="0"/>
              </a:rPr>
              <a:t>1 Corinthians13:4-8</a:t>
            </a:r>
            <a:endParaRPr lang="en-GB" altLang="en-US" sz="1800" smtClean="0">
              <a:solidFill>
                <a:srgbClr val="3333CC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smtClean="0">
              <a:latin typeface="Sylfaen" panose="010A0502050306030303" pitchFamily="18" charset="0"/>
            </a:endParaRP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800600" y="1722438"/>
          <a:ext cx="302895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lip" r:id="rId3" imgW="3238095" imgH="4838095" progId="MS_ClipArt_Gallery.2">
                  <p:embed/>
                </p:oleObj>
              </mc:Choice>
              <mc:Fallback>
                <p:oleObj name="Clip" r:id="rId3" imgW="3238095" imgH="4838095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22438"/>
                        <a:ext cx="3028950" cy="4525962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110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  <a:p>
            <a:pPr algn="ctr" eaLnBrk="1" hangingPunct="1">
              <a:buFontTx/>
              <a:buNone/>
            </a:pPr>
            <a:r>
              <a:rPr lang="en-GB" altLang="en-US" sz="3600" b="1" smtClean="0">
                <a:solidFill>
                  <a:srgbClr val="FF0000"/>
                </a:solidFill>
                <a:latin typeface="Splendid" pitchFamily="2" charset="0"/>
              </a:rPr>
              <a:t>  These are 3 things that last: Faith, Hope and Love; and the greatest of these is </a:t>
            </a:r>
            <a:r>
              <a:rPr lang="en-GB" altLang="en-US" sz="3600" b="1" smtClean="0">
                <a:latin typeface="Splendid" pitchFamily="2" charset="0"/>
              </a:rPr>
              <a:t>Love</a:t>
            </a:r>
            <a:r>
              <a:rPr lang="en-GB" altLang="en-US" sz="3600" b="1" smtClean="0">
                <a:solidFill>
                  <a:srgbClr val="FF0000"/>
                </a:solidFill>
                <a:latin typeface="Splendid" pitchFamily="2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rgbClr val="FF0000"/>
                </a:solidFill>
                <a:latin typeface="Splendid" pitchFamily="2" charset="0"/>
              </a:rPr>
              <a:t>               </a:t>
            </a:r>
            <a:r>
              <a:rPr lang="en-GB" altLang="en-US" sz="2000" smtClean="0">
                <a:solidFill>
                  <a:srgbClr val="FF0000"/>
                </a:solidFill>
                <a:latin typeface="Splendid" pitchFamily="2" charset="0"/>
              </a:rPr>
              <a:t>- 1 Corinthians 13:13</a:t>
            </a:r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876800" y="2362200"/>
          <a:ext cx="3352800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lip" r:id="rId3" imgW="1611720" imgH="1605240" progId="MS_ClipArt_Gallery.2">
                  <p:embed/>
                </p:oleObj>
              </mc:Choice>
              <mc:Fallback>
                <p:oleObj name="Clip" r:id="rId3" imgW="1611720" imgH="160524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362200"/>
                        <a:ext cx="3352800" cy="3340100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110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03438"/>
            <a:ext cx="4038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4000" b="1" smtClean="0">
                <a:solidFill>
                  <a:srgbClr val="009900"/>
                </a:solidFill>
                <a:latin typeface="Splendid" pitchFamily="2" charset="0"/>
              </a:rPr>
              <a:t>  </a:t>
            </a:r>
            <a:r>
              <a:rPr lang="en-GB" altLang="en-US" sz="4000" b="1" smtClean="0">
                <a:solidFill>
                  <a:srgbClr val="009900"/>
                </a:solidFill>
                <a:latin typeface="Teletype" pitchFamily="2" charset="0"/>
              </a:rPr>
              <a:t>The good man is a light          in the   darkness       for the upright.</a:t>
            </a:r>
          </a:p>
          <a:p>
            <a:pPr eaLnBrk="1" hangingPunct="1">
              <a:buFontTx/>
              <a:buNone/>
            </a:pPr>
            <a:r>
              <a:rPr lang="en-GB" altLang="en-US" b="1" smtClean="0">
                <a:solidFill>
                  <a:srgbClr val="009900"/>
                </a:solidFill>
                <a:latin typeface="Teletype" pitchFamily="2" charset="0"/>
              </a:rPr>
              <a:t>                      </a:t>
            </a:r>
            <a:r>
              <a:rPr lang="en-GB" altLang="en-US" sz="2400" b="1" smtClean="0">
                <a:solidFill>
                  <a:srgbClr val="009900"/>
                </a:solidFill>
                <a:latin typeface="Teletype" pitchFamily="2" charset="0"/>
              </a:rPr>
              <a:t>- Psalm 112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0486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449513"/>
            <a:ext cx="4038600" cy="2827337"/>
          </a:xfrm>
          <a:ln w="57150">
            <a:solidFill>
              <a:schemeClr val="tx1"/>
            </a:solidFill>
          </a:ln>
          <a:effectLst>
            <a:outerShdw dist="107763" dir="18900000" algn="ctr" rotWithShape="0">
              <a:schemeClr val="bg2"/>
            </a:outerShdw>
          </a:effectLst>
        </p:spPr>
      </p:pic>
    </p:spTree>
  </p:cSld>
  <p:clrMapOvr>
    <a:masterClrMapping/>
  </p:clrMapOvr>
  <p:transition advTm="1126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3600" b="1" smtClean="0">
                <a:solidFill>
                  <a:srgbClr val="FF0000"/>
                </a:solidFill>
                <a:latin typeface="Splendid" pitchFamily="2" charset="0"/>
              </a:rPr>
              <a:t>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3600" b="1" smtClean="0">
                <a:solidFill>
                  <a:srgbClr val="FF0000"/>
                </a:solidFill>
                <a:latin typeface="Book Antiqua" panose="02040602050305030304" pitchFamily="18" charset="0"/>
              </a:rPr>
              <a:t>To everything there is a season, and a time to every purpose under the heaven.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3600" smtClean="0">
                <a:solidFill>
                  <a:srgbClr val="FF0000"/>
                </a:solidFill>
                <a:latin typeface="Book Antiqua" panose="02040602050305030304" pitchFamily="18" charset="0"/>
              </a:rPr>
              <a:t>                 </a:t>
            </a:r>
            <a:r>
              <a:rPr lang="en-GB" altLang="en-US" sz="2400" smtClean="0">
                <a:solidFill>
                  <a:srgbClr val="FF0000"/>
                </a:solidFill>
                <a:latin typeface="Book Antiqua" panose="02040602050305030304" pitchFamily="18" charset="0"/>
              </a:rPr>
              <a:t>- The Torah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22535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81250"/>
            <a:ext cx="4038600" cy="3028950"/>
          </a:xfrm>
          <a:ln w="38100">
            <a:solidFill>
              <a:schemeClr val="tx1"/>
            </a:solidFill>
          </a:ln>
          <a:effectLst>
            <a:outerShdw dist="107763" dir="8100000" algn="ctr" rotWithShape="0">
              <a:schemeClr val="bg2"/>
            </a:outerShdw>
          </a:effectLst>
        </p:spPr>
      </p:pic>
    </p:spTree>
  </p:cSld>
  <p:clrMapOvr>
    <a:masterClrMapping/>
  </p:clrMapOvr>
  <p:transition advTm="110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4400" b="1" smtClean="0">
              <a:solidFill>
                <a:schemeClr val="bg2"/>
              </a:solidFill>
              <a:latin typeface="Splendid" pitchFamily="2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z="4400" b="1" smtClean="0">
                <a:solidFill>
                  <a:schemeClr val="bg2"/>
                </a:solidFill>
                <a:latin typeface="Splendid" pitchFamily="2" charset="0"/>
              </a:rPr>
              <a:t>The truth shall make you free.</a:t>
            </a:r>
            <a:endParaRPr lang="en-GB" altLang="en-US" sz="3200" b="1" smtClean="0">
              <a:solidFill>
                <a:schemeClr val="bg2"/>
              </a:solidFill>
              <a:latin typeface="Splendid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smtClean="0">
                <a:solidFill>
                  <a:schemeClr val="bg2"/>
                </a:solidFill>
                <a:latin typeface="Splendid" pitchFamily="2" charset="0"/>
              </a:rPr>
              <a:t>                                </a:t>
            </a:r>
            <a:r>
              <a:rPr lang="en-GB" altLang="en-US" sz="1800" b="1" smtClean="0">
                <a:solidFill>
                  <a:schemeClr val="bg2"/>
                </a:solidFill>
                <a:latin typeface="Splendid" pitchFamily="2" charset="0"/>
              </a:rPr>
              <a:t>- St. John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6600" smtClean="0">
                <a:latin typeface="Teletype" pitchFamily="2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8000" smtClean="0">
                <a:effectLst>
                  <a:outerShdw blurRad="38100" dist="38100" dir="2700000" algn="tl">
                    <a:srgbClr val="336699"/>
                  </a:outerShdw>
                </a:effectLst>
                <a:latin typeface="Teletype" pitchFamily="2" charset="0"/>
              </a:rPr>
              <a:t>SEEK        THE TRUTH</a:t>
            </a:r>
            <a:endParaRPr lang="en-US" sz="8000" smtClean="0">
              <a:effectLst>
                <a:outerShdw blurRad="38100" dist="38100" dir="2700000" algn="tl">
                  <a:srgbClr val="336699"/>
                </a:outerShdw>
              </a:effectLst>
              <a:latin typeface="Teletype" pitchFamily="2" charset="0"/>
            </a:endParaRPr>
          </a:p>
        </p:txBody>
      </p:sp>
    </p:spTree>
  </p:cSld>
  <p:clrMapOvr>
    <a:masterClrMapping/>
  </p:clrMapOvr>
  <p:transition advTm="1112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Gospel" pitchFamily="2" charset="0"/>
              </a:rPr>
              <a:t>Thought for the Week!</a:t>
            </a:r>
            <a:endParaRPr lang="en-US" altLang="en-US" smtClean="0">
              <a:latin typeface="Gospel" pitchFamily="2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z="2000" b="1" i="1" smtClean="0">
              <a:latin typeface="Splendid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b="1" i="1" smtClean="0">
                <a:solidFill>
                  <a:schemeClr val="tx2"/>
                </a:solidFill>
                <a:latin typeface="Times New Roman" panose="02020603050405020304" pitchFamily="18" charset="0"/>
              </a:rPr>
              <a:t>What actions are most excellent?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i="1" smtClean="0">
                <a:solidFill>
                  <a:schemeClr val="tx2"/>
                </a:solidFill>
                <a:latin typeface="Times New Roman" panose="02020603050405020304" pitchFamily="18" charset="0"/>
              </a:rPr>
              <a:t>To gladden the heart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 smtClean="0">
                <a:solidFill>
                  <a:schemeClr val="tx2"/>
                </a:solidFill>
                <a:latin typeface="Times New Roman" panose="02020603050405020304" pitchFamily="18" charset="0"/>
              </a:rPr>
              <a:t>     of human beings.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i="1" smtClean="0">
                <a:solidFill>
                  <a:schemeClr val="tx2"/>
                </a:solidFill>
                <a:latin typeface="Times New Roman" panose="02020603050405020304" pitchFamily="18" charset="0"/>
              </a:rPr>
              <a:t>To feed the hungry.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i="1" smtClean="0">
                <a:solidFill>
                  <a:schemeClr val="tx2"/>
                </a:solidFill>
                <a:latin typeface="Times New Roman" panose="02020603050405020304" pitchFamily="18" charset="0"/>
              </a:rPr>
              <a:t>To help the afflicted.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i="1" smtClean="0">
                <a:solidFill>
                  <a:schemeClr val="tx2"/>
                </a:solidFill>
                <a:latin typeface="Times New Roman" panose="02020603050405020304" pitchFamily="18" charset="0"/>
              </a:rPr>
              <a:t>To lighten the sorrow of the sorrowful and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i="1" smtClean="0">
                <a:solidFill>
                  <a:schemeClr val="tx2"/>
                </a:solidFill>
                <a:latin typeface="Times New Roman" panose="02020603050405020304" pitchFamily="18" charset="0"/>
              </a:rPr>
              <a:t>To remove the sufferings of the injured.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                 - </a:t>
            </a:r>
            <a:r>
              <a:rPr lang="en-GB" altLang="en-US" sz="2000" b="1" i="1" smtClean="0">
                <a:solidFill>
                  <a:schemeClr val="tx2"/>
                </a:solidFill>
                <a:latin typeface="Times New Roman" panose="02020603050405020304" pitchFamily="18" charset="0"/>
              </a:rPr>
              <a:t>Muhammad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solidFill>
                <a:schemeClr val="tx2"/>
              </a:solidFill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384425"/>
            <a:ext cx="3124200" cy="2551113"/>
          </a:xfr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1127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931</Words>
  <Application>Microsoft Office PowerPoint</Application>
  <PresentationFormat>On-screen Show (4:3)</PresentationFormat>
  <Paragraphs>136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</vt:lpstr>
      <vt:lpstr>Calibri</vt:lpstr>
      <vt:lpstr>Gospel</vt:lpstr>
      <vt:lpstr>Tahoma</vt:lpstr>
      <vt:lpstr>Splendid</vt:lpstr>
      <vt:lpstr>Monotype Corsiva</vt:lpstr>
      <vt:lpstr>Palatino Linotype</vt:lpstr>
      <vt:lpstr>Sylfaen</vt:lpstr>
      <vt:lpstr>Teletype</vt:lpstr>
      <vt:lpstr>Book Antiqua</vt:lpstr>
      <vt:lpstr>Times New Roman</vt:lpstr>
      <vt:lpstr>Pump Demi Bold LET</vt:lpstr>
      <vt:lpstr>MS Reference Sans Serif</vt:lpstr>
      <vt:lpstr>Arial Black</vt:lpstr>
      <vt:lpstr>Square721 BT</vt:lpstr>
      <vt:lpstr>Default Design</vt:lpstr>
      <vt:lpstr>Microsoft Clip Gallery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  <vt:lpstr>Thought for the Week!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Ronan Barry</dc:creator>
  <cp:lastModifiedBy>Ronan Barry</cp:lastModifiedBy>
  <cp:revision>10</cp:revision>
  <dcterms:created xsi:type="dcterms:W3CDTF">2007-09-08T18:08:46Z</dcterms:created>
  <dcterms:modified xsi:type="dcterms:W3CDTF">2014-08-18T13:30:07Z</dcterms:modified>
</cp:coreProperties>
</file>