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sldIdLst>
    <p:sldId id="256" r:id="rId2"/>
    <p:sldId id="257" r:id="rId3"/>
    <p:sldId id="259" r:id="rId4"/>
    <p:sldId id="258" r:id="rId5"/>
    <p:sldId id="262" r:id="rId6"/>
    <p:sldId id="261" r:id="rId7"/>
    <p:sldId id="260"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8BBE0F-CC08-4826-B749-5D7D0A8685CA}" v="71" dt="2019-07-02T11:49:59.0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nan Barry" userId="ee99d4a2-8d45-4d5e-b01d-dc785a2a4ad1" providerId="ADAL" clId="{1B8BBE0F-CC08-4826-B749-5D7D0A8685CA}"/>
    <pc:docChg chg="custSel modSld">
      <pc:chgData name="Ronan Barry" userId="ee99d4a2-8d45-4d5e-b01d-dc785a2a4ad1" providerId="ADAL" clId="{1B8BBE0F-CC08-4826-B749-5D7D0A8685CA}" dt="2019-07-02T11:49:59.091" v="70" actId="1076"/>
      <pc:docMkLst>
        <pc:docMk/>
      </pc:docMkLst>
      <pc:sldChg chg="addSp delSp modSp">
        <pc:chgData name="Ronan Barry" userId="ee99d4a2-8d45-4d5e-b01d-dc785a2a4ad1" providerId="ADAL" clId="{1B8BBE0F-CC08-4826-B749-5D7D0A8685CA}" dt="2019-07-02T11:49:59.091" v="70" actId="1076"/>
        <pc:sldMkLst>
          <pc:docMk/>
          <pc:sldMk cId="2929149901" sldId="256"/>
        </pc:sldMkLst>
        <pc:spChg chg="add mod">
          <ac:chgData name="Ronan Barry" userId="ee99d4a2-8d45-4d5e-b01d-dc785a2a4ad1" providerId="ADAL" clId="{1B8BBE0F-CC08-4826-B749-5D7D0A8685CA}" dt="2019-07-02T11:49:55.731" v="69" actId="1076"/>
          <ac:spMkLst>
            <pc:docMk/>
            <pc:sldMk cId="2929149901" sldId="256"/>
            <ac:spMk id="2" creationId="{1689B6C1-4F71-4CDC-9056-5E45B181E31B}"/>
          </ac:spMkLst>
        </pc:spChg>
        <pc:spChg chg="mod">
          <ac:chgData name="Ronan Barry" userId="ee99d4a2-8d45-4d5e-b01d-dc785a2a4ad1" providerId="ADAL" clId="{1B8BBE0F-CC08-4826-B749-5D7D0A8685CA}" dt="2019-07-02T11:49:59.091" v="70" actId="1076"/>
          <ac:spMkLst>
            <pc:docMk/>
            <pc:sldMk cId="2929149901" sldId="256"/>
            <ac:spMk id="5" creationId="{6609E0D9-9EDE-471B-B715-A02177DE8F23}"/>
          </ac:spMkLst>
        </pc:spChg>
        <pc:picChg chg="del">
          <ac:chgData name="Ronan Barry" userId="ee99d4a2-8d45-4d5e-b01d-dc785a2a4ad1" providerId="ADAL" clId="{1B8BBE0F-CC08-4826-B749-5D7D0A8685CA}" dt="2019-07-02T11:49:22.252" v="63" actId="478"/>
          <ac:picMkLst>
            <pc:docMk/>
            <pc:sldMk cId="2929149901" sldId="256"/>
            <ac:picMk id="4" creationId="{AC5FDEC4-F378-4A47-96D7-A5E8F3DE2567}"/>
          </ac:picMkLst>
        </pc:picChg>
        <pc:picChg chg="add mod">
          <ac:chgData name="Ronan Barry" userId="ee99d4a2-8d45-4d5e-b01d-dc785a2a4ad1" providerId="ADAL" clId="{1B8BBE0F-CC08-4826-B749-5D7D0A8685CA}" dt="2019-07-02T11:49:51.651" v="68" actId="14100"/>
          <ac:picMkLst>
            <pc:docMk/>
            <pc:sldMk cId="2929149901" sldId="256"/>
            <ac:picMk id="1026" creationId="{05C1C8DF-8828-41E2-B254-8A89353107C5}"/>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EB87770-091E-41C0-8494-7E20F01311CB}" type="datetimeFigureOut">
              <a:rPr lang="en-IE" smtClean="0"/>
              <a:t>02/07/2019</a:t>
            </a:fld>
            <a:endParaRPr lang="en-IE"/>
          </a:p>
        </p:txBody>
      </p:sp>
      <p:sp>
        <p:nvSpPr>
          <p:cNvPr id="5" name="Footer Placeholder 4"/>
          <p:cNvSpPr>
            <a:spLocks noGrp="1"/>
          </p:cNvSpPr>
          <p:nvPr>
            <p:ph type="ftr" sz="quarter" idx="11"/>
          </p:nvPr>
        </p:nvSpPr>
        <p:spPr/>
        <p:txBody>
          <a:bodyPr/>
          <a:lstStyle/>
          <a:p>
            <a:endParaRPr lang="en-IE"/>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EBF8D61-68F3-4881-B543-27F7793EC2AF}" type="slidenum">
              <a:rPr lang="en-IE" smtClean="0"/>
              <a:t>‹#›</a:t>
            </a:fld>
            <a:endParaRPr lang="en-IE"/>
          </a:p>
        </p:txBody>
      </p:sp>
    </p:spTree>
    <p:extLst>
      <p:ext uri="{BB962C8B-B14F-4D97-AF65-F5344CB8AC3E}">
        <p14:creationId xmlns:p14="http://schemas.microsoft.com/office/powerpoint/2010/main" val="2904522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EB87770-091E-41C0-8494-7E20F01311CB}" type="datetimeFigureOut">
              <a:rPr lang="en-IE" smtClean="0"/>
              <a:t>02/07/2019</a:t>
            </a:fld>
            <a:endParaRPr lang="en-IE"/>
          </a:p>
        </p:txBody>
      </p:sp>
      <p:sp>
        <p:nvSpPr>
          <p:cNvPr id="5" name="Footer Placeholder 4"/>
          <p:cNvSpPr>
            <a:spLocks noGrp="1"/>
          </p:cNvSpPr>
          <p:nvPr>
            <p:ph type="ftr" sz="quarter" idx="11"/>
          </p:nvPr>
        </p:nvSpPr>
        <p:spPr/>
        <p:txBody>
          <a:bodyPr/>
          <a:lstStyle/>
          <a:p>
            <a:endParaRPr lang="en-I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EBF8D61-68F3-4881-B543-27F7793EC2AF}" type="slidenum">
              <a:rPr lang="en-IE" smtClean="0"/>
              <a:t>‹#›</a:t>
            </a:fld>
            <a:endParaRPr lang="en-IE"/>
          </a:p>
        </p:txBody>
      </p:sp>
    </p:spTree>
    <p:extLst>
      <p:ext uri="{BB962C8B-B14F-4D97-AF65-F5344CB8AC3E}">
        <p14:creationId xmlns:p14="http://schemas.microsoft.com/office/powerpoint/2010/main" val="2924185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EB87770-091E-41C0-8494-7E20F01311CB}" type="datetimeFigureOut">
              <a:rPr lang="en-IE" smtClean="0"/>
              <a:t>02/07/2019</a:t>
            </a:fld>
            <a:endParaRPr lang="en-IE"/>
          </a:p>
        </p:txBody>
      </p:sp>
      <p:sp>
        <p:nvSpPr>
          <p:cNvPr id="5" name="Footer Placeholder 4"/>
          <p:cNvSpPr>
            <a:spLocks noGrp="1"/>
          </p:cNvSpPr>
          <p:nvPr>
            <p:ph type="ftr" sz="quarter" idx="11"/>
          </p:nvPr>
        </p:nvSpPr>
        <p:spPr/>
        <p:txBody>
          <a:bodyPr/>
          <a:lstStyle/>
          <a:p>
            <a:endParaRPr lang="en-IE"/>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EBF8D61-68F3-4881-B543-27F7793EC2AF}" type="slidenum">
              <a:rPr lang="en-IE" smtClean="0"/>
              <a:t>‹#›</a:t>
            </a:fld>
            <a:endParaRPr lang="en-IE"/>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30419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0EB87770-091E-41C0-8494-7E20F01311CB}" type="datetimeFigureOut">
              <a:rPr lang="en-IE" smtClean="0"/>
              <a:t>02/07/2019</a:t>
            </a:fld>
            <a:endParaRPr lang="en-IE"/>
          </a:p>
        </p:txBody>
      </p:sp>
      <p:sp>
        <p:nvSpPr>
          <p:cNvPr id="6" name="Footer Placeholder 5"/>
          <p:cNvSpPr>
            <a:spLocks noGrp="1"/>
          </p:cNvSpPr>
          <p:nvPr>
            <p:ph type="ftr" sz="quarter" idx="11"/>
          </p:nvPr>
        </p:nvSpPr>
        <p:spPr/>
        <p:txBody>
          <a:bodyPr/>
          <a:lstStyle/>
          <a:p>
            <a:endParaRPr lang="en-I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EBF8D61-68F3-4881-B543-27F7793EC2AF}" type="slidenum">
              <a:rPr lang="en-IE" smtClean="0"/>
              <a:t>‹#›</a:t>
            </a:fld>
            <a:endParaRPr lang="en-IE"/>
          </a:p>
        </p:txBody>
      </p:sp>
    </p:spTree>
    <p:extLst>
      <p:ext uri="{BB962C8B-B14F-4D97-AF65-F5344CB8AC3E}">
        <p14:creationId xmlns:p14="http://schemas.microsoft.com/office/powerpoint/2010/main" val="37833237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0EB87770-091E-41C0-8494-7E20F01311CB}" type="datetimeFigureOut">
              <a:rPr lang="en-IE" smtClean="0"/>
              <a:t>02/07/2019</a:t>
            </a:fld>
            <a:endParaRPr lang="en-IE"/>
          </a:p>
        </p:txBody>
      </p:sp>
      <p:sp>
        <p:nvSpPr>
          <p:cNvPr id="6" name="Footer Placeholder 5"/>
          <p:cNvSpPr>
            <a:spLocks noGrp="1"/>
          </p:cNvSpPr>
          <p:nvPr>
            <p:ph type="ftr" sz="quarter" idx="11"/>
          </p:nvPr>
        </p:nvSpPr>
        <p:spPr/>
        <p:txBody>
          <a:bodyPr/>
          <a:lstStyle/>
          <a:p>
            <a:endParaRPr lang="en-IE"/>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EBF8D61-68F3-4881-B543-27F7793EC2AF}" type="slidenum">
              <a:rPr lang="en-IE" smtClean="0"/>
              <a:t>‹#›</a:t>
            </a:fld>
            <a:endParaRPr lang="en-IE"/>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349482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0EB87770-091E-41C0-8494-7E20F01311CB}" type="datetimeFigureOut">
              <a:rPr lang="en-IE" smtClean="0"/>
              <a:t>02/07/2019</a:t>
            </a:fld>
            <a:endParaRPr lang="en-IE"/>
          </a:p>
        </p:txBody>
      </p:sp>
      <p:sp>
        <p:nvSpPr>
          <p:cNvPr id="6" name="Footer Placeholder 5"/>
          <p:cNvSpPr>
            <a:spLocks noGrp="1"/>
          </p:cNvSpPr>
          <p:nvPr>
            <p:ph type="ftr" sz="quarter" idx="11"/>
          </p:nvPr>
        </p:nvSpPr>
        <p:spPr/>
        <p:txBody>
          <a:bodyPr/>
          <a:lstStyle/>
          <a:p>
            <a:endParaRPr lang="en-I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EBF8D61-68F3-4881-B543-27F7793EC2AF}" type="slidenum">
              <a:rPr lang="en-IE" smtClean="0"/>
              <a:t>‹#›</a:t>
            </a:fld>
            <a:endParaRPr lang="en-IE"/>
          </a:p>
        </p:txBody>
      </p:sp>
    </p:spTree>
    <p:extLst>
      <p:ext uri="{BB962C8B-B14F-4D97-AF65-F5344CB8AC3E}">
        <p14:creationId xmlns:p14="http://schemas.microsoft.com/office/powerpoint/2010/main" val="30309692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B87770-091E-41C0-8494-7E20F01311CB}" type="datetimeFigureOut">
              <a:rPr lang="en-IE" smtClean="0"/>
              <a:t>02/07/2019</a:t>
            </a:fld>
            <a:endParaRPr lang="en-IE"/>
          </a:p>
        </p:txBody>
      </p:sp>
      <p:sp>
        <p:nvSpPr>
          <p:cNvPr id="5" name="Footer Placeholder 4"/>
          <p:cNvSpPr>
            <a:spLocks noGrp="1"/>
          </p:cNvSpPr>
          <p:nvPr>
            <p:ph type="ftr" sz="quarter" idx="11"/>
          </p:nvPr>
        </p:nvSpPr>
        <p:spPr/>
        <p:txBody>
          <a:bodyPr/>
          <a:lstStyle/>
          <a:p>
            <a:endParaRPr lang="en-I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EBF8D61-68F3-4881-B543-27F7793EC2AF}" type="slidenum">
              <a:rPr lang="en-IE" smtClean="0"/>
              <a:t>‹#›</a:t>
            </a:fld>
            <a:endParaRPr lang="en-IE"/>
          </a:p>
        </p:txBody>
      </p:sp>
    </p:spTree>
    <p:extLst>
      <p:ext uri="{BB962C8B-B14F-4D97-AF65-F5344CB8AC3E}">
        <p14:creationId xmlns:p14="http://schemas.microsoft.com/office/powerpoint/2010/main" val="41545503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B87770-091E-41C0-8494-7E20F01311CB}" type="datetimeFigureOut">
              <a:rPr lang="en-IE" smtClean="0"/>
              <a:t>02/07/2019</a:t>
            </a:fld>
            <a:endParaRPr lang="en-IE"/>
          </a:p>
        </p:txBody>
      </p:sp>
      <p:sp>
        <p:nvSpPr>
          <p:cNvPr id="5" name="Footer Placeholder 4"/>
          <p:cNvSpPr>
            <a:spLocks noGrp="1"/>
          </p:cNvSpPr>
          <p:nvPr>
            <p:ph type="ftr" sz="quarter" idx="11"/>
          </p:nvPr>
        </p:nvSpPr>
        <p:spPr/>
        <p:txBody>
          <a:bodyPr/>
          <a:lstStyle/>
          <a:p>
            <a:endParaRPr lang="en-I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EBF8D61-68F3-4881-B543-27F7793EC2AF}" type="slidenum">
              <a:rPr lang="en-IE" smtClean="0"/>
              <a:t>‹#›</a:t>
            </a:fld>
            <a:endParaRPr lang="en-IE"/>
          </a:p>
        </p:txBody>
      </p:sp>
    </p:spTree>
    <p:extLst>
      <p:ext uri="{BB962C8B-B14F-4D97-AF65-F5344CB8AC3E}">
        <p14:creationId xmlns:p14="http://schemas.microsoft.com/office/powerpoint/2010/main" val="976493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B87770-091E-41C0-8494-7E20F01311CB}" type="datetimeFigureOut">
              <a:rPr lang="en-IE" smtClean="0"/>
              <a:t>02/07/2019</a:t>
            </a:fld>
            <a:endParaRPr lang="en-IE"/>
          </a:p>
        </p:txBody>
      </p:sp>
      <p:sp>
        <p:nvSpPr>
          <p:cNvPr id="5" name="Footer Placeholder 4"/>
          <p:cNvSpPr>
            <a:spLocks noGrp="1"/>
          </p:cNvSpPr>
          <p:nvPr>
            <p:ph type="ftr" sz="quarter" idx="11"/>
          </p:nvPr>
        </p:nvSpPr>
        <p:spPr/>
        <p:txBody>
          <a:bodyPr/>
          <a:lstStyle/>
          <a:p>
            <a:endParaRPr lang="en-I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EBF8D61-68F3-4881-B543-27F7793EC2AF}" type="slidenum">
              <a:rPr lang="en-IE" smtClean="0"/>
              <a:t>‹#›</a:t>
            </a:fld>
            <a:endParaRPr lang="en-IE"/>
          </a:p>
        </p:txBody>
      </p:sp>
    </p:spTree>
    <p:extLst>
      <p:ext uri="{BB962C8B-B14F-4D97-AF65-F5344CB8AC3E}">
        <p14:creationId xmlns:p14="http://schemas.microsoft.com/office/powerpoint/2010/main" val="3258810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EB87770-091E-41C0-8494-7E20F01311CB}" type="datetimeFigureOut">
              <a:rPr lang="en-IE" smtClean="0"/>
              <a:t>02/07/2019</a:t>
            </a:fld>
            <a:endParaRPr lang="en-IE"/>
          </a:p>
        </p:txBody>
      </p:sp>
      <p:sp>
        <p:nvSpPr>
          <p:cNvPr id="5" name="Footer Placeholder 4"/>
          <p:cNvSpPr>
            <a:spLocks noGrp="1"/>
          </p:cNvSpPr>
          <p:nvPr>
            <p:ph type="ftr" sz="quarter" idx="11"/>
          </p:nvPr>
        </p:nvSpPr>
        <p:spPr/>
        <p:txBody>
          <a:bodyPr/>
          <a:lstStyle/>
          <a:p>
            <a:endParaRPr lang="en-I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EBF8D61-68F3-4881-B543-27F7793EC2AF}" type="slidenum">
              <a:rPr lang="en-IE" smtClean="0"/>
              <a:t>‹#›</a:t>
            </a:fld>
            <a:endParaRPr lang="en-IE"/>
          </a:p>
        </p:txBody>
      </p:sp>
    </p:spTree>
    <p:extLst>
      <p:ext uri="{BB962C8B-B14F-4D97-AF65-F5344CB8AC3E}">
        <p14:creationId xmlns:p14="http://schemas.microsoft.com/office/powerpoint/2010/main" val="2004188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87770-091E-41C0-8494-7E20F01311CB}" type="datetimeFigureOut">
              <a:rPr lang="en-IE" smtClean="0"/>
              <a:t>02/07/2019</a:t>
            </a:fld>
            <a:endParaRPr lang="en-IE"/>
          </a:p>
        </p:txBody>
      </p:sp>
      <p:sp>
        <p:nvSpPr>
          <p:cNvPr id="6" name="Footer Placeholder 5"/>
          <p:cNvSpPr>
            <a:spLocks noGrp="1"/>
          </p:cNvSpPr>
          <p:nvPr>
            <p:ph type="ftr" sz="quarter" idx="11"/>
          </p:nvPr>
        </p:nvSpPr>
        <p:spPr/>
        <p:txBody>
          <a:bodyPr/>
          <a:lstStyle/>
          <a:p>
            <a:endParaRPr lang="en-IE"/>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EBF8D61-68F3-4881-B543-27F7793EC2AF}" type="slidenum">
              <a:rPr lang="en-IE" smtClean="0"/>
              <a:t>‹#›</a:t>
            </a:fld>
            <a:endParaRPr lang="en-IE"/>
          </a:p>
        </p:txBody>
      </p:sp>
    </p:spTree>
    <p:extLst>
      <p:ext uri="{BB962C8B-B14F-4D97-AF65-F5344CB8AC3E}">
        <p14:creationId xmlns:p14="http://schemas.microsoft.com/office/powerpoint/2010/main" val="4209570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EB87770-091E-41C0-8494-7E20F01311CB}" type="datetimeFigureOut">
              <a:rPr lang="en-IE" smtClean="0"/>
              <a:t>02/07/2019</a:t>
            </a:fld>
            <a:endParaRPr lang="en-IE"/>
          </a:p>
        </p:txBody>
      </p:sp>
      <p:sp>
        <p:nvSpPr>
          <p:cNvPr id="8" name="Footer Placeholder 7"/>
          <p:cNvSpPr>
            <a:spLocks noGrp="1"/>
          </p:cNvSpPr>
          <p:nvPr>
            <p:ph type="ftr" sz="quarter" idx="11"/>
          </p:nvPr>
        </p:nvSpPr>
        <p:spPr/>
        <p:txBody>
          <a:bodyPr/>
          <a:lstStyle/>
          <a:p>
            <a:endParaRPr lang="en-IE"/>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EBF8D61-68F3-4881-B543-27F7793EC2AF}" type="slidenum">
              <a:rPr lang="en-IE" smtClean="0"/>
              <a:t>‹#›</a:t>
            </a:fld>
            <a:endParaRPr lang="en-IE"/>
          </a:p>
        </p:txBody>
      </p:sp>
    </p:spTree>
    <p:extLst>
      <p:ext uri="{BB962C8B-B14F-4D97-AF65-F5344CB8AC3E}">
        <p14:creationId xmlns:p14="http://schemas.microsoft.com/office/powerpoint/2010/main" val="1870873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EB87770-091E-41C0-8494-7E20F01311CB}" type="datetimeFigureOut">
              <a:rPr lang="en-IE" smtClean="0"/>
              <a:t>02/07/2019</a:t>
            </a:fld>
            <a:endParaRPr lang="en-IE"/>
          </a:p>
        </p:txBody>
      </p:sp>
      <p:sp>
        <p:nvSpPr>
          <p:cNvPr id="4" name="Footer Placeholder 3"/>
          <p:cNvSpPr>
            <a:spLocks noGrp="1"/>
          </p:cNvSpPr>
          <p:nvPr>
            <p:ph type="ftr" sz="quarter" idx="11"/>
          </p:nvPr>
        </p:nvSpPr>
        <p:spPr/>
        <p:txBody>
          <a:bodyPr/>
          <a:lstStyle/>
          <a:p>
            <a:endParaRPr lang="en-IE"/>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EBF8D61-68F3-4881-B543-27F7793EC2AF}" type="slidenum">
              <a:rPr lang="en-IE" smtClean="0"/>
              <a:t>‹#›</a:t>
            </a:fld>
            <a:endParaRPr lang="en-IE"/>
          </a:p>
        </p:txBody>
      </p:sp>
    </p:spTree>
    <p:extLst>
      <p:ext uri="{BB962C8B-B14F-4D97-AF65-F5344CB8AC3E}">
        <p14:creationId xmlns:p14="http://schemas.microsoft.com/office/powerpoint/2010/main" val="3638896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B87770-091E-41C0-8494-7E20F01311CB}" type="datetimeFigureOut">
              <a:rPr lang="en-IE" smtClean="0"/>
              <a:t>02/07/2019</a:t>
            </a:fld>
            <a:endParaRPr lang="en-IE"/>
          </a:p>
        </p:txBody>
      </p:sp>
      <p:sp>
        <p:nvSpPr>
          <p:cNvPr id="3" name="Footer Placeholder 2"/>
          <p:cNvSpPr>
            <a:spLocks noGrp="1"/>
          </p:cNvSpPr>
          <p:nvPr>
            <p:ph type="ftr" sz="quarter" idx="11"/>
          </p:nvPr>
        </p:nvSpPr>
        <p:spPr/>
        <p:txBody>
          <a:bodyPr/>
          <a:lstStyle/>
          <a:p>
            <a:endParaRPr lang="en-IE"/>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EBF8D61-68F3-4881-B543-27F7793EC2AF}" type="slidenum">
              <a:rPr lang="en-IE" smtClean="0"/>
              <a:t>‹#›</a:t>
            </a:fld>
            <a:endParaRPr lang="en-IE"/>
          </a:p>
        </p:txBody>
      </p:sp>
    </p:spTree>
    <p:extLst>
      <p:ext uri="{BB962C8B-B14F-4D97-AF65-F5344CB8AC3E}">
        <p14:creationId xmlns:p14="http://schemas.microsoft.com/office/powerpoint/2010/main" val="2079346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EB87770-091E-41C0-8494-7E20F01311CB}" type="datetimeFigureOut">
              <a:rPr lang="en-IE" smtClean="0"/>
              <a:t>02/07/2019</a:t>
            </a:fld>
            <a:endParaRPr lang="en-IE"/>
          </a:p>
        </p:txBody>
      </p:sp>
      <p:sp>
        <p:nvSpPr>
          <p:cNvPr id="6" name="Footer Placeholder 5"/>
          <p:cNvSpPr>
            <a:spLocks noGrp="1"/>
          </p:cNvSpPr>
          <p:nvPr>
            <p:ph type="ftr" sz="quarter" idx="11"/>
          </p:nvPr>
        </p:nvSpPr>
        <p:spPr/>
        <p:txBody>
          <a:bodyPr/>
          <a:lstStyle/>
          <a:p>
            <a:endParaRPr lang="en-IE"/>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EBF8D61-68F3-4881-B543-27F7793EC2AF}" type="slidenum">
              <a:rPr lang="en-IE" smtClean="0"/>
              <a:t>‹#›</a:t>
            </a:fld>
            <a:endParaRPr lang="en-IE"/>
          </a:p>
        </p:txBody>
      </p:sp>
    </p:spTree>
    <p:extLst>
      <p:ext uri="{BB962C8B-B14F-4D97-AF65-F5344CB8AC3E}">
        <p14:creationId xmlns:p14="http://schemas.microsoft.com/office/powerpoint/2010/main" val="1913731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EB87770-091E-41C0-8494-7E20F01311CB}" type="datetimeFigureOut">
              <a:rPr lang="en-IE" smtClean="0"/>
              <a:t>02/07/2019</a:t>
            </a:fld>
            <a:endParaRPr lang="en-IE"/>
          </a:p>
        </p:txBody>
      </p:sp>
      <p:sp>
        <p:nvSpPr>
          <p:cNvPr id="6" name="Footer Placeholder 5"/>
          <p:cNvSpPr>
            <a:spLocks noGrp="1"/>
          </p:cNvSpPr>
          <p:nvPr>
            <p:ph type="ftr" sz="quarter" idx="11"/>
          </p:nvPr>
        </p:nvSpPr>
        <p:spPr/>
        <p:txBody>
          <a:bodyPr/>
          <a:lstStyle/>
          <a:p>
            <a:endParaRPr lang="en-I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EBF8D61-68F3-4881-B543-27F7793EC2AF}" type="slidenum">
              <a:rPr lang="en-IE" smtClean="0"/>
              <a:t>‹#›</a:t>
            </a:fld>
            <a:endParaRPr lang="en-IE"/>
          </a:p>
        </p:txBody>
      </p:sp>
    </p:spTree>
    <p:extLst>
      <p:ext uri="{BB962C8B-B14F-4D97-AF65-F5344CB8AC3E}">
        <p14:creationId xmlns:p14="http://schemas.microsoft.com/office/powerpoint/2010/main" val="2065709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EB87770-091E-41C0-8494-7E20F01311CB}" type="datetimeFigureOut">
              <a:rPr lang="en-IE" smtClean="0"/>
              <a:t>02/07/2019</a:t>
            </a:fld>
            <a:endParaRPr lang="en-IE"/>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E"/>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EBF8D61-68F3-4881-B543-27F7793EC2AF}" type="slidenum">
              <a:rPr lang="en-IE" smtClean="0"/>
              <a:t>‹#›</a:t>
            </a:fld>
            <a:endParaRPr lang="en-IE"/>
          </a:p>
        </p:txBody>
      </p:sp>
    </p:spTree>
    <p:extLst>
      <p:ext uri="{BB962C8B-B14F-4D97-AF65-F5344CB8AC3E}">
        <p14:creationId xmlns:p14="http://schemas.microsoft.com/office/powerpoint/2010/main" val="856880025"/>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 id="2147483771" r:id="rId13"/>
    <p:sldLayoutId id="2147483772" r:id="rId14"/>
    <p:sldLayoutId id="2147483773" r:id="rId15"/>
    <p:sldLayoutId id="214748377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609E0D9-9EDE-471B-B715-A02177DE8F23}"/>
              </a:ext>
            </a:extLst>
          </p:cNvPr>
          <p:cNvSpPr txBox="1"/>
          <p:nvPr/>
        </p:nvSpPr>
        <p:spPr>
          <a:xfrm>
            <a:off x="3734953" y="6233020"/>
            <a:ext cx="5394117" cy="461665"/>
          </a:xfrm>
          <a:prstGeom prst="rect">
            <a:avLst/>
          </a:prstGeom>
          <a:noFill/>
        </p:spPr>
        <p:txBody>
          <a:bodyPr wrap="square" rtlCol="0">
            <a:spAutoFit/>
          </a:bodyPr>
          <a:lstStyle/>
          <a:p>
            <a:pPr algn="ctr"/>
            <a:r>
              <a:rPr lang="en-IE" sz="2400" dirty="0"/>
              <a:t>Lenten Prayer Assemblies</a:t>
            </a:r>
          </a:p>
        </p:txBody>
      </p:sp>
      <p:sp>
        <p:nvSpPr>
          <p:cNvPr id="2" name="TextBox 1">
            <a:extLst>
              <a:ext uri="{FF2B5EF4-FFF2-40B4-BE49-F238E27FC236}">
                <a16:creationId xmlns:a16="http://schemas.microsoft.com/office/drawing/2014/main" id="{1689B6C1-4F71-4CDC-9056-5E45B181E31B}"/>
              </a:ext>
            </a:extLst>
          </p:cNvPr>
          <p:cNvSpPr txBox="1"/>
          <p:nvPr/>
        </p:nvSpPr>
        <p:spPr>
          <a:xfrm>
            <a:off x="3517216" y="5704297"/>
            <a:ext cx="5829593" cy="369332"/>
          </a:xfrm>
          <a:prstGeom prst="rect">
            <a:avLst/>
          </a:prstGeom>
          <a:noFill/>
        </p:spPr>
        <p:txBody>
          <a:bodyPr wrap="square" rtlCol="0">
            <a:spAutoFit/>
          </a:bodyPr>
          <a:lstStyle/>
          <a:p>
            <a:r>
              <a:rPr lang="en-IE" i="1" dirty="0"/>
              <a:t>“Come back to me with all your heart” </a:t>
            </a:r>
            <a:r>
              <a:rPr lang="en-IE" dirty="0"/>
              <a:t>Joel 2:12</a:t>
            </a:r>
          </a:p>
        </p:txBody>
      </p:sp>
      <p:pic>
        <p:nvPicPr>
          <p:cNvPr id="1026" name="Picture 2" descr="http://www.october2019.va/content/dam/october2019/photogalleries/init/FOTOGALLERY.12.JPG/_jcr_content/renditions/cq5dam.web.1280.1280.jpeg">
            <a:extLst>
              <a:ext uri="{FF2B5EF4-FFF2-40B4-BE49-F238E27FC236}">
                <a16:creationId xmlns:a16="http://schemas.microsoft.com/office/drawing/2014/main" id="{05C1C8DF-8828-41E2-B254-8A89353107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7572" y="624980"/>
            <a:ext cx="7168883" cy="47770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9149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6A2F93-4E19-45BC-AD7E-913C09C8B332}"/>
              </a:ext>
            </a:extLst>
          </p:cNvPr>
          <p:cNvSpPr/>
          <p:nvPr/>
        </p:nvSpPr>
        <p:spPr>
          <a:xfrm>
            <a:off x="3600417" y="987915"/>
            <a:ext cx="7558481" cy="4882170"/>
          </a:xfrm>
          <a:prstGeom prst="rect">
            <a:avLst/>
          </a:prstGeom>
        </p:spPr>
        <p:txBody>
          <a:bodyPr wrap="square">
            <a:spAutoFit/>
          </a:bodyPr>
          <a:lstStyle/>
          <a:p>
            <a:pPr>
              <a:lnSpc>
                <a:spcPct val="107000"/>
              </a:lnSpc>
              <a:spcAft>
                <a:spcPts val="0"/>
              </a:spcAft>
            </a:pPr>
            <a:r>
              <a:rPr lang="en-IE" sz="1400" b="1" dirty="0">
                <a:latin typeface="Book Antiqua" panose="02040602050305030304" pitchFamily="18" charset="0"/>
                <a:ea typeface="Calibri" panose="020F0502020204030204" pitchFamily="34" charset="0"/>
                <a:cs typeface="Times New Roman" panose="02020603050405020304" pitchFamily="18" charset="0"/>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IE" sz="1400" b="1" dirty="0">
                <a:latin typeface="Book Antiqua" panose="02040602050305030304" pitchFamily="18" charset="0"/>
                <a:ea typeface="Calibri" panose="020F0502020204030204" pitchFamily="34" charset="0"/>
                <a:cs typeface="Times New Roman" panose="02020603050405020304" pitchFamily="18" charset="0"/>
              </a:rPr>
              <a:t>Introduction to Lent</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IE" sz="1400" dirty="0">
                <a:latin typeface="Book Antiqua" panose="02040602050305030304" pitchFamily="18" charset="0"/>
                <a:ea typeface="Calibri" panose="020F0502020204030204" pitchFamily="34" charset="0"/>
                <a:cs typeface="Times New Roman" panose="02020603050405020304" pitchFamily="18" charset="0"/>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r>
              <a:rPr lang="en-IE" sz="1400" dirty="0">
                <a:ea typeface="Calibri" panose="020F0502020204030204" pitchFamily="34" charset="0"/>
                <a:cs typeface="Times New Roman" panose="02020603050405020304" pitchFamily="18" charset="0"/>
              </a:rPr>
              <a:t>Lent is a time of repentance and renewal. From the time of the early church it was also a period of preparation for baptism. Baptisms took place at the Easter Vigil and it was a time of celebration for the whole Christian community. Those who were getting ready for baptism entered a time of preparation some called The Catechumenate. This was a time of immersion into the teachings of Jesus Christ and the challenge of Christian living. Catechumens prepared for months sometimes years.  Their preparation intensified during Lent, when they learned the Apostles Creed, </a:t>
            </a:r>
          </a:p>
          <a:p>
            <a:endParaRPr lang="en-IE" sz="1400" dirty="0">
              <a:ea typeface="Calibri" panose="020F0502020204030204" pitchFamily="34" charset="0"/>
              <a:cs typeface="Times New Roman" panose="02020603050405020304" pitchFamily="18" charset="0"/>
            </a:endParaRPr>
          </a:p>
          <a:p>
            <a:r>
              <a:rPr lang="en-IE" sz="1400" dirty="0">
                <a:ea typeface="Calibri" panose="020F0502020204030204" pitchFamily="34" charset="0"/>
                <a:cs typeface="Times New Roman" panose="02020603050405020304" pitchFamily="18" charset="0"/>
              </a:rPr>
              <a:t>The Lord's Prayer and were immersed in the Gospel message. </a:t>
            </a:r>
            <a:r>
              <a:rPr lang="en-IE" sz="1400" dirty="0"/>
              <a:t>The kind of preparation for adults has been restores in some parishes.  Lent is a time of prayer, fasting and alms giving the prepared us all to commemorate the passions, death, and resurrection of Our Lord Jesus Christ.  We are challenged to take a close look at our lives and respond to God’s invitation to – “Come back to me with all your heart”.  Prayers, fasting and alms giving can intensify our preparation and focus us on what is really important in our lives.</a:t>
            </a:r>
            <a:endParaRPr lang="en-GB" sz="1400" dirty="0"/>
          </a:p>
          <a:p>
            <a:r>
              <a:rPr lang="en-IE" sz="1400" dirty="0"/>
              <a:t> </a:t>
            </a:r>
            <a:endParaRPr lang="en-GB" sz="1400" dirty="0"/>
          </a:p>
          <a:p>
            <a:r>
              <a:rPr lang="en-IE" sz="1400" dirty="0"/>
              <a:t>This prayer card is designed as a guide for this time of preparation.  It is particularly suited for family prayer and small groups.  It can equally be used for private prayer.  The format can be supplemented with Lenten chants/songs and punctuated with silent reflection and personal sharing.  The Psalm response for each week can be used repeatedly in personal prayer.</a:t>
            </a:r>
            <a:endParaRPr lang="en-GB" sz="1400" dirty="0"/>
          </a:p>
          <a:p>
            <a:pPr algn="just">
              <a:lnSpc>
                <a:spcPct val="107000"/>
              </a:lnSpc>
              <a:spcAft>
                <a:spcPts val="0"/>
              </a:spcAft>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56594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980CB-8EC7-4960-9E4B-267A3846EA19}"/>
              </a:ext>
            </a:extLst>
          </p:cNvPr>
          <p:cNvSpPr txBox="1"/>
          <p:nvPr/>
        </p:nvSpPr>
        <p:spPr>
          <a:xfrm>
            <a:off x="5363818" y="1393172"/>
            <a:ext cx="2919369" cy="3925690"/>
          </a:xfrm>
          <a:prstGeom prst="rect">
            <a:avLst/>
          </a:prstGeom>
          <a:noFill/>
        </p:spPr>
        <p:txBody>
          <a:bodyPr wrap="square" rtlCol="0">
            <a:spAutoFit/>
          </a:bodyPr>
          <a:lstStyle/>
          <a:p>
            <a:pPr>
              <a:lnSpc>
                <a:spcPct val="107000"/>
              </a:lnSpc>
              <a:spcAft>
                <a:spcPts val="0"/>
              </a:spcAft>
            </a:pPr>
            <a:r>
              <a:rPr lang="en-IE" b="1" dirty="0">
                <a:latin typeface="Book Antiqua" panose="02040602050305030304" pitchFamily="18" charset="0"/>
                <a:ea typeface="Calibri" panose="020F0502020204030204" pitchFamily="34" charset="0"/>
                <a:cs typeface="Times New Roman" panose="02020603050405020304" pitchFamily="18" charset="0"/>
              </a:rPr>
              <a:t>Lenten Prayer</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IE" dirty="0">
                <a:latin typeface="Book Antiqua" panose="02040602050305030304" pitchFamily="18" charset="0"/>
                <a:ea typeface="Calibri" panose="020F0502020204030204" pitchFamily="34" charset="0"/>
                <a:cs typeface="Times New Roman" panose="02020603050405020304" pitchFamily="18" charset="0"/>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IE" dirty="0">
                <a:latin typeface="Book Antiqua" panose="02040602050305030304" pitchFamily="18" charset="0"/>
                <a:ea typeface="Calibri" panose="020F0502020204030204" pitchFamily="34" charset="0"/>
                <a:cs typeface="Times New Roman" panose="02020603050405020304" pitchFamily="18" charset="0"/>
              </a:rPr>
              <a:t>In the name of the Father, the Son and Holy Spirit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IE" dirty="0">
                <a:latin typeface="Book Antiqua" panose="02040602050305030304" pitchFamily="18" charset="0"/>
                <a:ea typeface="Calibri" panose="020F0502020204030204" pitchFamily="34" charset="0"/>
                <a:cs typeface="Times New Roman" panose="02020603050405020304" pitchFamily="18" charset="0"/>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0"/>
              </a:spcAft>
              <a:buFont typeface="Arial" panose="020B0604020202020204" pitchFamily="34" charset="0"/>
              <a:buChar char="•"/>
            </a:pPr>
            <a:r>
              <a:rPr lang="en-IE" dirty="0">
                <a:latin typeface="Book Antiqua" panose="02040602050305030304" pitchFamily="18" charset="0"/>
                <a:ea typeface="Calibri" panose="020F0502020204030204" pitchFamily="34" charset="0"/>
                <a:cs typeface="Times New Roman" panose="02020603050405020304" pitchFamily="18" charset="0"/>
              </a:rPr>
              <a:t>Opening Prayer</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0"/>
              </a:spcAft>
              <a:buFont typeface="Arial" panose="020B0604020202020204" pitchFamily="34" charset="0"/>
              <a:buChar char="•"/>
            </a:pPr>
            <a:r>
              <a:rPr lang="en-IE" dirty="0">
                <a:latin typeface="Book Antiqua" panose="02040602050305030304" pitchFamily="18" charset="0"/>
                <a:ea typeface="Calibri" panose="020F0502020204030204" pitchFamily="34" charset="0"/>
                <a:cs typeface="Times New Roman" panose="02020603050405020304" pitchFamily="18" charset="0"/>
              </a:rPr>
              <a:t>Psalm</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0"/>
              </a:spcAft>
              <a:buFont typeface="Arial" panose="020B0604020202020204" pitchFamily="34" charset="0"/>
              <a:buChar char="•"/>
            </a:pPr>
            <a:r>
              <a:rPr lang="en-IE" dirty="0">
                <a:latin typeface="Book Antiqua" panose="02040602050305030304" pitchFamily="18" charset="0"/>
                <a:ea typeface="Calibri" panose="020F0502020204030204" pitchFamily="34" charset="0"/>
                <a:cs typeface="Times New Roman" panose="02020603050405020304" pitchFamily="18" charset="0"/>
              </a:rPr>
              <a:t>Gospel Reading</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0"/>
              </a:spcAft>
              <a:buFont typeface="Arial" panose="020B0604020202020204" pitchFamily="34" charset="0"/>
              <a:buChar char="•"/>
            </a:pPr>
            <a:r>
              <a:rPr lang="en-IE" dirty="0">
                <a:latin typeface="Book Antiqua" panose="02040602050305030304" pitchFamily="18" charset="0"/>
                <a:ea typeface="Calibri" panose="020F0502020204030204" pitchFamily="34" charset="0"/>
                <a:cs typeface="Times New Roman" panose="02020603050405020304" pitchFamily="18" charset="0"/>
              </a:rPr>
              <a:t>Reflection/Sharing</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0"/>
              </a:spcAft>
              <a:buFont typeface="Arial" panose="020B0604020202020204" pitchFamily="34" charset="0"/>
              <a:buChar char="•"/>
            </a:pPr>
            <a:r>
              <a:rPr lang="en-IE" dirty="0">
                <a:latin typeface="Book Antiqua" panose="02040602050305030304" pitchFamily="18" charset="0"/>
                <a:ea typeface="Calibri" panose="020F0502020204030204" pitchFamily="34" charset="0"/>
                <a:cs typeface="Times New Roman" panose="02020603050405020304" pitchFamily="18" charset="0"/>
              </a:rPr>
              <a:t>Intercessions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0"/>
              </a:spcAft>
              <a:buFont typeface="Arial" panose="020B0604020202020204" pitchFamily="34" charset="0"/>
              <a:buChar char="•"/>
            </a:pPr>
            <a:r>
              <a:rPr lang="en-IE" dirty="0">
                <a:latin typeface="Book Antiqua" panose="02040602050305030304" pitchFamily="18" charset="0"/>
                <a:ea typeface="Calibri" panose="020F0502020204030204" pitchFamily="34" charset="0"/>
                <a:cs typeface="Times New Roman" panose="02020603050405020304" pitchFamily="18" charset="0"/>
              </a:rPr>
              <a:t>Our Father</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0"/>
              </a:spcAft>
              <a:buFont typeface="Arial" panose="020B0604020202020204" pitchFamily="34" charset="0"/>
              <a:buChar char="•"/>
            </a:pPr>
            <a:r>
              <a:rPr lang="en-IE" dirty="0">
                <a:latin typeface="Book Antiqua" panose="02040602050305030304" pitchFamily="18" charset="0"/>
                <a:ea typeface="Calibri" panose="020F0502020204030204" pitchFamily="34" charset="0"/>
                <a:cs typeface="Times New Roman" panose="02020603050405020304" pitchFamily="18" charset="0"/>
              </a:rPr>
              <a:t>Concluding Prayer</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Tree>
    <p:extLst>
      <p:ext uri="{BB962C8B-B14F-4D97-AF65-F5344CB8AC3E}">
        <p14:creationId xmlns:p14="http://schemas.microsoft.com/office/powerpoint/2010/main" val="224738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29D7A99-A991-4348-ACE9-3BE977BB8913}"/>
              </a:ext>
            </a:extLst>
          </p:cNvPr>
          <p:cNvSpPr/>
          <p:nvPr/>
        </p:nvSpPr>
        <p:spPr>
          <a:xfrm>
            <a:off x="3317901" y="310842"/>
            <a:ext cx="7580254" cy="6282810"/>
          </a:xfrm>
          <a:prstGeom prst="rect">
            <a:avLst/>
          </a:prstGeom>
        </p:spPr>
        <p:txBody>
          <a:bodyPr wrap="square">
            <a:spAutoFit/>
          </a:bodyPr>
          <a:lstStyle/>
          <a:p>
            <a:pPr algn="ctr">
              <a:lnSpc>
                <a:spcPct val="107000"/>
              </a:lnSpc>
              <a:spcAft>
                <a:spcPts val="0"/>
              </a:spcAft>
            </a:pPr>
            <a:r>
              <a:rPr lang="en-IE" sz="1300" b="1" dirty="0">
                <a:solidFill>
                  <a:srgbClr val="7030A0"/>
                </a:solidFill>
                <a:effectLst/>
                <a:ea typeface="Calibri" panose="020F0502020204030204" pitchFamily="34" charset="0"/>
                <a:cs typeface="Times New Roman" panose="02020603050405020304" pitchFamily="18" charset="0"/>
              </a:rPr>
              <a:t>1</a:t>
            </a:r>
            <a:r>
              <a:rPr lang="en-IE" sz="1300" b="1" baseline="30000" dirty="0">
                <a:solidFill>
                  <a:srgbClr val="7030A0"/>
                </a:solidFill>
                <a:effectLst/>
                <a:ea typeface="Calibri" panose="020F0502020204030204" pitchFamily="34" charset="0"/>
                <a:cs typeface="Times New Roman" panose="02020603050405020304" pitchFamily="18" charset="0"/>
              </a:rPr>
              <a:t>st</a:t>
            </a:r>
            <a:r>
              <a:rPr lang="en-IE" sz="1300" b="1" dirty="0">
                <a:solidFill>
                  <a:srgbClr val="7030A0"/>
                </a:solidFill>
                <a:effectLst/>
                <a:ea typeface="Calibri" panose="020F0502020204030204" pitchFamily="34" charset="0"/>
                <a:cs typeface="Times New Roman" panose="02020603050405020304" pitchFamily="18" charset="0"/>
              </a:rPr>
              <a:t> Sunday of Lent (13</a:t>
            </a:r>
            <a:r>
              <a:rPr lang="en-IE" sz="1300" b="1" baseline="30000" dirty="0">
                <a:solidFill>
                  <a:srgbClr val="7030A0"/>
                </a:solidFill>
                <a:effectLst/>
                <a:ea typeface="Calibri" panose="020F0502020204030204" pitchFamily="34" charset="0"/>
                <a:cs typeface="Times New Roman" panose="02020603050405020304" pitchFamily="18" charset="0"/>
              </a:rPr>
              <a:t>th</a:t>
            </a:r>
            <a:r>
              <a:rPr lang="en-IE" sz="1300" b="1" dirty="0">
                <a:solidFill>
                  <a:srgbClr val="7030A0"/>
                </a:solidFill>
                <a:effectLst/>
                <a:ea typeface="Calibri" panose="020F0502020204030204" pitchFamily="34" charset="0"/>
                <a:cs typeface="Times New Roman" panose="02020603050405020304" pitchFamily="18" charset="0"/>
              </a:rPr>
              <a:t> March)</a:t>
            </a:r>
            <a:endParaRPr lang="en-GB" sz="1300" dirty="0">
              <a:effectLst/>
              <a:ea typeface="Calibri" panose="020F0502020204030204" pitchFamily="34" charset="0"/>
              <a:cs typeface="Times New Roman" panose="02020603050405020304" pitchFamily="18" charset="0"/>
            </a:endParaRPr>
          </a:p>
          <a:p>
            <a:pPr algn="just">
              <a:lnSpc>
                <a:spcPct val="107000"/>
              </a:lnSpc>
              <a:spcAft>
                <a:spcPts val="0"/>
              </a:spcAft>
            </a:pPr>
            <a:r>
              <a:rPr lang="en-IE" sz="1300" b="1" dirty="0">
                <a:solidFill>
                  <a:srgbClr val="7030A0"/>
                </a:solidFill>
                <a:ea typeface="Calibri" panose="020F0502020204030204" pitchFamily="34" charset="0"/>
                <a:cs typeface="Times New Roman" panose="02020603050405020304" pitchFamily="18" charset="0"/>
              </a:rPr>
              <a:t> </a:t>
            </a:r>
            <a:endParaRPr lang="en-GB" sz="1300" dirty="0">
              <a:effectLst/>
              <a:ea typeface="Calibri" panose="020F0502020204030204" pitchFamily="34" charset="0"/>
              <a:cs typeface="Times New Roman" panose="02020603050405020304" pitchFamily="18" charset="0"/>
            </a:endParaRPr>
          </a:p>
          <a:p>
            <a:pPr algn="just">
              <a:lnSpc>
                <a:spcPct val="107000"/>
              </a:lnSpc>
              <a:spcAft>
                <a:spcPts val="0"/>
              </a:spcAft>
            </a:pPr>
            <a:r>
              <a:rPr lang="en-IE" sz="1300" b="1" dirty="0">
                <a:solidFill>
                  <a:srgbClr val="7030A0"/>
                </a:solidFill>
                <a:ea typeface="Calibri" panose="020F0502020204030204" pitchFamily="34" charset="0"/>
                <a:cs typeface="Times New Roman" panose="02020603050405020304" pitchFamily="18" charset="0"/>
              </a:rPr>
              <a:t>Opening Prayer</a:t>
            </a:r>
            <a:r>
              <a:rPr lang="en-IE" sz="1300" b="1" dirty="0">
                <a:ea typeface="Calibri" panose="020F0502020204030204" pitchFamily="34" charset="0"/>
                <a:cs typeface="Times New Roman" panose="02020603050405020304" pitchFamily="18" charset="0"/>
              </a:rPr>
              <a:t>: </a:t>
            </a:r>
            <a:r>
              <a:rPr lang="en-IE" sz="1300" dirty="0">
                <a:ea typeface="Calibri" panose="020F0502020204030204" pitchFamily="34" charset="0"/>
                <a:cs typeface="Times New Roman" panose="02020603050405020304" pitchFamily="18" charset="0"/>
              </a:rPr>
              <a:t>Let my prayer rise before you like incense.</a:t>
            </a:r>
            <a:endParaRPr lang="en-GB" sz="1300" dirty="0">
              <a:effectLst/>
              <a:ea typeface="Calibri" panose="020F0502020204030204" pitchFamily="34" charset="0"/>
              <a:cs typeface="Times New Roman" panose="02020603050405020304" pitchFamily="18" charset="0"/>
            </a:endParaRPr>
          </a:p>
          <a:p>
            <a:pPr algn="just">
              <a:lnSpc>
                <a:spcPct val="107000"/>
              </a:lnSpc>
              <a:spcAft>
                <a:spcPts val="0"/>
              </a:spcAft>
            </a:pPr>
            <a:r>
              <a:rPr lang="en-IE" sz="1300" dirty="0">
                <a:ea typeface="Calibri" panose="020F0502020204030204" pitchFamily="34" charset="0"/>
                <a:cs typeface="Times New Roman" panose="02020603050405020304" pitchFamily="18" charset="0"/>
              </a:rPr>
              <a:t> </a:t>
            </a:r>
            <a:endParaRPr lang="en-GB" sz="1300" dirty="0">
              <a:effectLst/>
              <a:ea typeface="Calibri" panose="020F0502020204030204" pitchFamily="34" charset="0"/>
              <a:cs typeface="Times New Roman" panose="02020603050405020304" pitchFamily="18" charset="0"/>
            </a:endParaRPr>
          </a:p>
          <a:p>
            <a:pPr algn="just">
              <a:lnSpc>
                <a:spcPct val="107000"/>
              </a:lnSpc>
              <a:spcAft>
                <a:spcPts val="0"/>
              </a:spcAft>
            </a:pPr>
            <a:r>
              <a:rPr lang="en-IE" sz="1300" b="1" dirty="0">
                <a:solidFill>
                  <a:srgbClr val="7030A0"/>
                </a:solidFill>
                <a:ea typeface="Calibri" panose="020F0502020204030204" pitchFamily="34" charset="0"/>
                <a:cs typeface="Times New Roman" panose="02020603050405020304" pitchFamily="18" charset="0"/>
              </a:rPr>
              <a:t>Psalm</a:t>
            </a:r>
            <a:r>
              <a:rPr lang="en-IE" sz="1300" b="1" dirty="0">
                <a:ea typeface="Calibri" panose="020F0502020204030204" pitchFamily="34" charset="0"/>
                <a:cs typeface="Times New Roman" panose="02020603050405020304" pitchFamily="18" charset="0"/>
              </a:rPr>
              <a:t>:</a:t>
            </a:r>
            <a:r>
              <a:rPr lang="en-IE" sz="1300" i="1" dirty="0">
                <a:ea typeface="Calibri" panose="020F0502020204030204" pitchFamily="34" charset="0"/>
                <a:cs typeface="Times New Roman" panose="02020603050405020304" pitchFamily="18" charset="0"/>
              </a:rPr>
              <a:t> Response: Have mercy on us, O Lord, for we have sinned.  </a:t>
            </a:r>
            <a:r>
              <a:rPr lang="en-IE" sz="1300" dirty="0">
                <a:ea typeface="Calibri" panose="020F0502020204030204" pitchFamily="34" charset="0"/>
                <a:cs typeface="Times New Roman" panose="02020603050405020304" pitchFamily="18" charset="0"/>
              </a:rPr>
              <a:t>(Psalm 50)</a:t>
            </a:r>
            <a:endParaRPr lang="en-GB" sz="1300" dirty="0">
              <a:effectLst/>
              <a:ea typeface="Calibri" panose="020F0502020204030204" pitchFamily="34" charset="0"/>
              <a:cs typeface="Times New Roman" panose="02020603050405020304" pitchFamily="18" charset="0"/>
            </a:endParaRPr>
          </a:p>
          <a:p>
            <a:pPr algn="just">
              <a:lnSpc>
                <a:spcPct val="107000"/>
              </a:lnSpc>
              <a:spcAft>
                <a:spcPts val="0"/>
              </a:spcAft>
            </a:pPr>
            <a:r>
              <a:rPr lang="en-IE" sz="1300" b="1" dirty="0">
                <a:ea typeface="Calibri" panose="020F0502020204030204" pitchFamily="34" charset="0"/>
                <a:cs typeface="Times New Roman" panose="02020603050405020304" pitchFamily="18" charset="0"/>
              </a:rPr>
              <a:t> </a:t>
            </a:r>
            <a:endParaRPr lang="en-GB" sz="1300" dirty="0">
              <a:effectLst/>
              <a:ea typeface="Calibri" panose="020F0502020204030204" pitchFamily="34" charset="0"/>
              <a:cs typeface="Times New Roman" panose="02020603050405020304" pitchFamily="18" charset="0"/>
            </a:endParaRPr>
          </a:p>
          <a:p>
            <a:pPr algn="just">
              <a:lnSpc>
                <a:spcPct val="107000"/>
              </a:lnSpc>
              <a:spcAft>
                <a:spcPts val="0"/>
              </a:spcAft>
            </a:pPr>
            <a:r>
              <a:rPr lang="en-IE" sz="1300" dirty="0">
                <a:ea typeface="Calibri" panose="020F0502020204030204" pitchFamily="34" charset="0"/>
                <a:cs typeface="Times New Roman" panose="02020603050405020304" pitchFamily="18" charset="0"/>
              </a:rPr>
              <a:t>Have mercy on me, God, in your kindness.  In your compassion blot out my offences.  O wash me more and more from my guilt and cleanse me from my sin.</a:t>
            </a:r>
            <a:endParaRPr lang="en-GB" sz="1300" dirty="0">
              <a:effectLst/>
              <a:ea typeface="Calibri" panose="020F0502020204030204" pitchFamily="34" charset="0"/>
              <a:cs typeface="Times New Roman" panose="02020603050405020304" pitchFamily="18" charset="0"/>
            </a:endParaRPr>
          </a:p>
          <a:p>
            <a:pPr algn="just">
              <a:lnSpc>
                <a:spcPct val="107000"/>
              </a:lnSpc>
              <a:spcAft>
                <a:spcPts val="0"/>
              </a:spcAft>
            </a:pPr>
            <a:r>
              <a:rPr lang="en-IE" sz="1300" i="1" dirty="0">
                <a:ea typeface="Calibri" panose="020F0502020204030204" pitchFamily="34" charset="0"/>
                <a:cs typeface="Times New Roman" panose="02020603050405020304" pitchFamily="18" charset="0"/>
              </a:rPr>
              <a:t> </a:t>
            </a:r>
            <a:endParaRPr lang="en-GB" sz="1300" dirty="0">
              <a:effectLst/>
              <a:ea typeface="Calibri" panose="020F0502020204030204" pitchFamily="34" charset="0"/>
              <a:cs typeface="Times New Roman" panose="02020603050405020304" pitchFamily="18" charset="0"/>
            </a:endParaRPr>
          </a:p>
          <a:p>
            <a:pPr algn="just">
              <a:lnSpc>
                <a:spcPct val="107000"/>
              </a:lnSpc>
              <a:spcAft>
                <a:spcPts val="0"/>
              </a:spcAft>
            </a:pPr>
            <a:r>
              <a:rPr lang="en-IE" sz="1300" i="1" dirty="0">
                <a:ea typeface="Calibri" panose="020F0502020204030204" pitchFamily="34" charset="0"/>
                <a:cs typeface="Times New Roman" panose="02020603050405020304" pitchFamily="18" charset="0"/>
              </a:rPr>
              <a:t>Have mercy on us, O Lord, for we have sinned.</a:t>
            </a:r>
            <a:endParaRPr lang="en-GB" sz="1300" dirty="0">
              <a:effectLst/>
              <a:ea typeface="Calibri" panose="020F0502020204030204" pitchFamily="34" charset="0"/>
              <a:cs typeface="Times New Roman" panose="02020603050405020304" pitchFamily="18" charset="0"/>
            </a:endParaRPr>
          </a:p>
          <a:p>
            <a:pPr algn="just">
              <a:lnSpc>
                <a:spcPct val="107000"/>
              </a:lnSpc>
              <a:spcAft>
                <a:spcPts val="0"/>
              </a:spcAft>
            </a:pPr>
            <a:r>
              <a:rPr lang="en-IE" sz="1300" b="1" i="1" dirty="0">
                <a:solidFill>
                  <a:srgbClr val="7030A0"/>
                </a:solidFill>
                <a:ea typeface="Calibri" panose="020F0502020204030204" pitchFamily="34" charset="0"/>
                <a:cs typeface="Times New Roman" panose="02020603050405020304" pitchFamily="18" charset="0"/>
              </a:rPr>
              <a:t> </a:t>
            </a:r>
            <a:endParaRPr lang="en-GB" sz="1300" dirty="0">
              <a:effectLst/>
              <a:ea typeface="Calibri" panose="020F0502020204030204" pitchFamily="34" charset="0"/>
              <a:cs typeface="Times New Roman" panose="02020603050405020304" pitchFamily="18" charset="0"/>
            </a:endParaRPr>
          </a:p>
          <a:p>
            <a:pPr algn="just">
              <a:lnSpc>
                <a:spcPct val="107000"/>
              </a:lnSpc>
              <a:spcAft>
                <a:spcPts val="0"/>
              </a:spcAft>
            </a:pPr>
            <a:r>
              <a:rPr lang="en-IE" sz="1300" b="1" dirty="0">
                <a:solidFill>
                  <a:srgbClr val="7030A0"/>
                </a:solidFill>
                <a:ea typeface="Calibri" panose="020F0502020204030204" pitchFamily="34" charset="0"/>
                <a:cs typeface="Times New Roman" panose="02020603050405020304" pitchFamily="18" charset="0"/>
              </a:rPr>
              <a:t>Sunday Gospel </a:t>
            </a:r>
            <a:r>
              <a:rPr lang="en-IE" sz="1300" b="1" dirty="0">
                <a:ea typeface="Calibri" panose="020F0502020204030204" pitchFamily="34" charset="0"/>
                <a:cs typeface="Times New Roman" panose="02020603050405020304" pitchFamily="18" charset="0"/>
              </a:rPr>
              <a:t>Matthew 4;1-11</a:t>
            </a:r>
            <a:endParaRPr lang="en-GB" sz="1300" dirty="0">
              <a:effectLst/>
              <a:ea typeface="Calibri" panose="020F0502020204030204" pitchFamily="34" charset="0"/>
              <a:cs typeface="Times New Roman" panose="02020603050405020304" pitchFamily="18" charset="0"/>
            </a:endParaRPr>
          </a:p>
          <a:p>
            <a:pPr algn="just">
              <a:lnSpc>
                <a:spcPct val="107000"/>
              </a:lnSpc>
              <a:spcAft>
                <a:spcPts val="0"/>
              </a:spcAft>
            </a:pPr>
            <a:br>
              <a:rPr lang="en-IE" sz="1300" b="1" dirty="0">
                <a:solidFill>
                  <a:srgbClr val="7030A0"/>
                </a:solidFill>
                <a:ea typeface="Calibri" panose="020F0502020204030204" pitchFamily="34" charset="0"/>
                <a:cs typeface="Times New Roman" panose="02020603050405020304" pitchFamily="18" charset="0"/>
              </a:rPr>
            </a:br>
            <a:r>
              <a:rPr lang="en-IE" sz="1300" b="1" dirty="0">
                <a:solidFill>
                  <a:srgbClr val="7030A0"/>
                </a:solidFill>
                <a:ea typeface="Calibri" panose="020F0502020204030204" pitchFamily="34" charset="0"/>
                <a:cs typeface="Times New Roman" panose="02020603050405020304" pitchFamily="18" charset="0"/>
              </a:rPr>
              <a:t> </a:t>
            </a:r>
            <a:r>
              <a:rPr lang="en-IE" sz="1300" dirty="0">
                <a:ea typeface="Calibri" panose="020F0502020204030204" pitchFamily="34" charset="0"/>
                <a:cs typeface="Times New Roman" panose="02020603050405020304" pitchFamily="18" charset="0"/>
              </a:rPr>
              <a:t>“Next, taking him to a very high mountain, the devil showed him all the kingdoms of the world and their splendour.  “I will give you all these”, he said, “if you fall at my feet and worship me”.  Then Jesus replied “Be off Satan! For scripture says, You must worship the Lord your God, and serve him alone.</a:t>
            </a:r>
            <a:endParaRPr lang="en-GB" sz="1300" dirty="0">
              <a:effectLst/>
              <a:ea typeface="Calibri" panose="020F0502020204030204" pitchFamily="34" charset="0"/>
              <a:cs typeface="Times New Roman" panose="02020603050405020304" pitchFamily="18" charset="0"/>
            </a:endParaRPr>
          </a:p>
          <a:p>
            <a:pPr algn="just">
              <a:lnSpc>
                <a:spcPct val="107000"/>
              </a:lnSpc>
              <a:spcAft>
                <a:spcPts val="0"/>
              </a:spcAft>
            </a:pPr>
            <a:r>
              <a:rPr lang="en-IE" sz="1300" dirty="0">
                <a:ea typeface="Calibri" panose="020F0502020204030204" pitchFamily="34" charset="0"/>
                <a:cs typeface="Times New Roman" panose="02020603050405020304" pitchFamily="18" charset="0"/>
              </a:rPr>
              <a:t> </a:t>
            </a:r>
            <a:endParaRPr lang="en-GB" sz="1300" dirty="0">
              <a:effectLst/>
              <a:ea typeface="Calibri" panose="020F0502020204030204" pitchFamily="34" charset="0"/>
              <a:cs typeface="Times New Roman" panose="02020603050405020304" pitchFamily="18" charset="0"/>
            </a:endParaRPr>
          </a:p>
          <a:p>
            <a:pPr algn="just">
              <a:lnSpc>
                <a:spcPct val="107000"/>
              </a:lnSpc>
              <a:spcAft>
                <a:spcPts val="0"/>
              </a:spcAft>
            </a:pPr>
            <a:r>
              <a:rPr lang="en-IE" sz="1300" b="1" dirty="0">
                <a:solidFill>
                  <a:srgbClr val="7030A0"/>
                </a:solidFill>
                <a:ea typeface="Calibri" panose="020F0502020204030204" pitchFamily="34" charset="0"/>
                <a:cs typeface="Times New Roman" panose="02020603050405020304" pitchFamily="18" charset="0"/>
              </a:rPr>
              <a:t>Reflection</a:t>
            </a:r>
            <a:endParaRPr lang="en-GB" sz="1300" dirty="0">
              <a:effectLst/>
              <a:ea typeface="Calibri" panose="020F0502020204030204" pitchFamily="34" charset="0"/>
              <a:cs typeface="Times New Roman" panose="02020603050405020304" pitchFamily="18" charset="0"/>
            </a:endParaRPr>
          </a:p>
          <a:p>
            <a:pPr algn="just">
              <a:lnSpc>
                <a:spcPct val="107000"/>
              </a:lnSpc>
              <a:spcAft>
                <a:spcPts val="0"/>
              </a:spcAft>
            </a:pPr>
            <a:br>
              <a:rPr lang="en-IE" sz="1300" dirty="0">
                <a:ea typeface="Calibri" panose="020F0502020204030204" pitchFamily="34" charset="0"/>
                <a:cs typeface="Times New Roman" panose="02020603050405020304" pitchFamily="18" charset="0"/>
              </a:rPr>
            </a:br>
            <a:r>
              <a:rPr lang="en-IE" sz="1300" dirty="0">
                <a:ea typeface="Calibri" panose="020F0502020204030204" pitchFamily="34" charset="0"/>
                <a:cs typeface="Times New Roman" panose="02020603050405020304" pitchFamily="18" charset="0"/>
              </a:rPr>
              <a:t>This Gospel challenged the original hearers of this episode from the life of Jesus. The gospel is a challenge for us also. How did Jesus cope with the temptations? What are the temptations we face in our everyday life?</a:t>
            </a:r>
            <a:endParaRPr lang="en-GB" sz="1300" dirty="0">
              <a:effectLst/>
              <a:ea typeface="Calibri" panose="020F0502020204030204" pitchFamily="34" charset="0"/>
              <a:cs typeface="Times New Roman" panose="02020603050405020304" pitchFamily="18" charset="0"/>
            </a:endParaRPr>
          </a:p>
          <a:p>
            <a:pPr algn="just">
              <a:lnSpc>
                <a:spcPct val="107000"/>
              </a:lnSpc>
              <a:spcAft>
                <a:spcPts val="0"/>
              </a:spcAft>
            </a:pPr>
            <a:r>
              <a:rPr lang="en-IE" sz="1300" dirty="0">
                <a:ea typeface="Calibri" panose="020F0502020204030204" pitchFamily="34" charset="0"/>
                <a:cs typeface="Times New Roman" panose="02020603050405020304" pitchFamily="18" charset="0"/>
              </a:rPr>
              <a:t> </a:t>
            </a:r>
            <a:endParaRPr lang="en-GB" sz="1300" dirty="0">
              <a:effectLst/>
              <a:ea typeface="Calibri" panose="020F0502020204030204" pitchFamily="34" charset="0"/>
              <a:cs typeface="Times New Roman" panose="02020603050405020304" pitchFamily="18" charset="0"/>
            </a:endParaRPr>
          </a:p>
          <a:p>
            <a:pPr>
              <a:lnSpc>
                <a:spcPct val="107000"/>
              </a:lnSpc>
              <a:spcAft>
                <a:spcPts val="0"/>
              </a:spcAft>
            </a:pPr>
            <a:r>
              <a:rPr lang="en-IE" sz="1300" b="1" dirty="0">
                <a:solidFill>
                  <a:srgbClr val="7030A0"/>
                </a:solidFill>
                <a:ea typeface="Calibri" panose="020F0502020204030204" pitchFamily="34" charset="0"/>
                <a:cs typeface="Times New Roman" panose="02020603050405020304" pitchFamily="18" charset="0"/>
              </a:rPr>
              <a:t>Prayer</a:t>
            </a:r>
            <a:br>
              <a:rPr lang="en-IE" sz="1300" dirty="0">
                <a:ea typeface="Calibri" panose="020F0502020204030204" pitchFamily="34" charset="0"/>
                <a:cs typeface="Times New Roman" panose="02020603050405020304" pitchFamily="18" charset="0"/>
              </a:rPr>
            </a:br>
            <a:r>
              <a:rPr lang="en-IE" sz="1300" dirty="0">
                <a:ea typeface="Calibri" panose="020F0502020204030204" pitchFamily="34" charset="0"/>
                <a:cs typeface="Times New Roman" panose="02020603050405020304" pitchFamily="18" charset="0"/>
              </a:rPr>
              <a:t>Almighty God, your Son Jesus Christ, fasted forty days in the wilderness, and was tempted as we are today. Help us to hear your voice in the desert places of our lives. Increase our faith and hope in you. May your living word nourish us and give us strength. You know our weakness. May we know your power to save us through Jesus Christ our Lord. Amen.</a:t>
            </a:r>
            <a:endParaRPr lang="en-GB" sz="13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3960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11">
            <a:extLst>
              <a:ext uri="{FF2B5EF4-FFF2-40B4-BE49-F238E27FC236}">
                <a16:creationId xmlns:a16="http://schemas.microsoft.com/office/drawing/2014/main" id="{023B3CEF-0941-4ECA-B909-24BA2D7FFBAF}"/>
              </a:ext>
            </a:extLst>
          </p:cNvPr>
          <p:cNvSpPr>
            <a:spLocks noChangeArrowheads="1"/>
          </p:cNvSpPr>
          <p:nvPr/>
        </p:nvSpPr>
        <p:spPr bwMode="auto">
          <a:xfrm>
            <a:off x="3284375" y="18661"/>
            <a:ext cx="7380516" cy="6894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IE" altLang="en-US" sz="1300" b="1" i="0" u="none" strike="noStrike" cap="none" normalizeH="0" baseline="0" dirty="0">
                <a:ln>
                  <a:noFill/>
                </a:ln>
                <a:solidFill>
                  <a:srgbClr val="7030A0"/>
                </a:solidFill>
                <a:effectLst/>
                <a:ea typeface="Calibri" panose="020F0502020204030204" pitchFamily="34" charset="0"/>
                <a:cs typeface="Calibri" panose="020F0502020204030204" pitchFamily="34" charset="0"/>
              </a:rPr>
              <a:t>2nd Sunday of Lent (20th March)</a:t>
            </a:r>
            <a:br>
              <a:rPr kumimoji="0" lang="en-IE" altLang="en-US" sz="1300" b="1" i="0" u="none" strike="noStrike" cap="none" normalizeH="0" baseline="0" dirty="0">
                <a:ln>
                  <a:noFill/>
                </a:ln>
                <a:solidFill>
                  <a:srgbClr val="7030A0"/>
                </a:solidFill>
                <a:effectLst/>
                <a:ea typeface="Calibri" panose="020F0502020204030204" pitchFamily="34" charset="0"/>
                <a:cs typeface="Calibri" panose="020F0502020204030204" pitchFamily="34" charset="0"/>
              </a:rPr>
            </a:br>
            <a:endParaRPr kumimoji="0" lang="en-GB" altLang="en-US" sz="1300" b="0" i="0" u="none" strike="noStrike" cap="none" normalizeH="0" baseline="0" dirty="0">
              <a:ln>
                <a:noFill/>
              </a:ln>
              <a:solidFill>
                <a:schemeClr val="tx1"/>
              </a:solidFill>
              <a:effectLst/>
              <a:cs typeface="Calibri" panose="020F050202020403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IE" altLang="en-US" sz="1300" b="1" i="0" u="none" strike="noStrike" cap="none" normalizeH="0" baseline="0" dirty="0">
                <a:ln>
                  <a:noFill/>
                </a:ln>
                <a:solidFill>
                  <a:srgbClr val="7030A0"/>
                </a:solidFill>
                <a:effectLst/>
                <a:ea typeface="Calibri" panose="020F0502020204030204" pitchFamily="34" charset="0"/>
                <a:cs typeface="Calibri" panose="020F0502020204030204" pitchFamily="34" charset="0"/>
              </a:rPr>
              <a:t>Opening Prayer</a:t>
            </a:r>
            <a:r>
              <a:rPr kumimoji="0" lang="en-IE" altLang="en-US" sz="1300" b="1" i="0" u="none" strike="noStrike" cap="none" normalizeH="0" baseline="0" dirty="0">
                <a:ln>
                  <a:noFill/>
                </a:ln>
                <a:solidFill>
                  <a:schemeClr val="tx1"/>
                </a:solidFill>
                <a:effectLst/>
                <a:ea typeface="Calibri" panose="020F0502020204030204" pitchFamily="34" charset="0"/>
                <a:cs typeface="Calibri" panose="020F0502020204030204" pitchFamily="34" charset="0"/>
              </a:rPr>
              <a:t>: </a:t>
            </a:r>
            <a:r>
              <a:rPr kumimoji="0" lang="en-IE" altLang="en-US" sz="13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t>Let my prayer rise before you like incense.</a:t>
            </a:r>
            <a:br>
              <a:rPr kumimoji="0" lang="en-IE" altLang="en-US" sz="13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br>
            <a:endParaRPr kumimoji="0" lang="en-GB" altLang="en-US" sz="1300" b="0" i="0" u="none" strike="noStrike" cap="none" normalizeH="0" baseline="0" dirty="0">
              <a:ln>
                <a:noFill/>
              </a:ln>
              <a:solidFill>
                <a:schemeClr val="tx1"/>
              </a:solidFill>
              <a:effectLst/>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IE" altLang="en-US" sz="1300" b="1" i="0" u="none" strike="noStrike" cap="none" normalizeH="0" baseline="0" dirty="0">
                <a:ln>
                  <a:noFill/>
                </a:ln>
                <a:solidFill>
                  <a:srgbClr val="7030A0"/>
                </a:solidFill>
                <a:effectLst/>
                <a:ea typeface="Calibri" panose="020F0502020204030204" pitchFamily="34" charset="0"/>
                <a:cs typeface="Calibri" panose="020F0502020204030204" pitchFamily="34" charset="0"/>
              </a:rPr>
              <a:t>Psalm:</a:t>
            </a:r>
            <a:r>
              <a:rPr kumimoji="0" lang="en-IE" altLang="en-US" sz="1300" b="0" i="1" u="none" strike="noStrike" cap="none" normalizeH="0" baseline="0" dirty="0">
                <a:ln>
                  <a:noFill/>
                </a:ln>
                <a:solidFill>
                  <a:srgbClr val="7030A0"/>
                </a:solidFill>
                <a:effectLst/>
                <a:ea typeface="Calibri" panose="020F0502020204030204" pitchFamily="34" charset="0"/>
                <a:cs typeface="Calibri" panose="020F0502020204030204" pitchFamily="34" charset="0"/>
              </a:rPr>
              <a:t> </a:t>
            </a:r>
            <a:r>
              <a:rPr kumimoji="0" lang="en-IE" altLang="en-US" sz="1300" b="0" i="1" u="none" strike="noStrike" cap="none" normalizeH="0" baseline="0" dirty="0">
                <a:ln>
                  <a:noFill/>
                </a:ln>
                <a:solidFill>
                  <a:schemeClr val="tx1"/>
                </a:solidFill>
                <a:effectLst/>
                <a:ea typeface="Calibri" panose="020F0502020204030204" pitchFamily="34" charset="0"/>
                <a:cs typeface="Calibri" panose="020F0502020204030204" pitchFamily="34" charset="0"/>
              </a:rPr>
              <a:t>Response:</a:t>
            </a:r>
            <a:r>
              <a:rPr kumimoji="0" lang="en-IE" altLang="en-US" sz="13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t> </a:t>
            </a:r>
            <a:r>
              <a:rPr kumimoji="0" lang="en-IE" altLang="en-US" sz="1300" b="0" i="1" u="none" strike="noStrike" cap="none" normalizeH="0" baseline="0" dirty="0">
                <a:ln>
                  <a:noFill/>
                </a:ln>
                <a:solidFill>
                  <a:schemeClr val="tx1"/>
                </a:solidFill>
                <a:effectLst/>
                <a:ea typeface="Calibri" panose="020F0502020204030204" pitchFamily="34" charset="0"/>
                <a:cs typeface="Calibri" panose="020F0502020204030204" pitchFamily="34" charset="0"/>
              </a:rPr>
              <a:t>May your love be upon us O Lord, as we place all our in hope in you.</a:t>
            </a:r>
            <a:r>
              <a:rPr kumimoji="0" lang="en-IE" altLang="en-US" sz="13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t> (Psalm 32)</a:t>
            </a:r>
            <a:endParaRPr kumimoji="0" lang="en-GB" altLang="en-US" sz="1300" b="0" i="0" u="none" strike="noStrike" cap="none" normalizeH="0" baseline="0" dirty="0">
              <a:ln>
                <a:noFill/>
              </a:ln>
              <a:solidFill>
                <a:schemeClr val="tx1"/>
              </a:solidFill>
              <a:effectLst/>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IE" altLang="en-US" sz="1300" b="0" i="0" u="none" strike="noStrike" cap="none" normalizeH="0" baseline="0" dirty="0">
              <a:ln>
                <a:noFill/>
              </a:ln>
              <a:solidFill>
                <a:schemeClr val="tx1"/>
              </a:solidFill>
              <a:effectLst/>
              <a:ea typeface="Calibri" panose="020F0502020204030204" pitchFamily="34" charset="0"/>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IE" altLang="en-US" sz="13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t>The word of the Lord is faithful</a:t>
            </a:r>
            <a:endParaRPr kumimoji="0" lang="en-GB" altLang="en-US" sz="1300" b="0" i="0" u="none" strike="noStrike" cap="none" normalizeH="0" baseline="0" dirty="0">
              <a:ln>
                <a:noFill/>
              </a:ln>
              <a:solidFill>
                <a:schemeClr val="tx1"/>
              </a:solidFill>
              <a:effectLst/>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IE" altLang="en-US" sz="13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t>And all his works to be trusted.</a:t>
            </a:r>
            <a:endParaRPr kumimoji="0" lang="en-GB" altLang="en-US" sz="1300" b="0" i="0" u="none" strike="noStrike" cap="none" normalizeH="0" baseline="0" dirty="0">
              <a:ln>
                <a:noFill/>
              </a:ln>
              <a:solidFill>
                <a:schemeClr val="tx1"/>
              </a:solidFill>
              <a:effectLst/>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IE" altLang="en-US" sz="13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t>The Lord loves justice and right</a:t>
            </a:r>
            <a:endParaRPr kumimoji="0" lang="en-GB" altLang="en-US" sz="1300" b="0" i="0" u="none" strike="noStrike" cap="none" normalizeH="0" baseline="0" dirty="0">
              <a:ln>
                <a:noFill/>
              </a:ln>
              <a:solidFill>
                <a:schemeClr val="tx1"/>
              </a:solidFill>
              <a:effectLst/>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IE" altLang="en-US" sz="13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t>And fills the earth with his love.</a:t>
            </a:r>
            <a:endParaRPr kumimoji="0" lang="en-GB" altLang="en-US" sz="1300" b="0" i="0" u="none" strike="noStrike" cap="none" normalizeH="0" baseline="0" dirty="0">
              <a:ln>
                <a:noFill/>
              </a:ln>
              <a:solidFill>
                <a:schemeClr val="tx1"/>
              </a:solidFill>
              <a:effectLst/>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IE" altLang="en-US" sz="1300" b="0" i="1" u="none" strike="noStrike" cap="none" normalizeH="0" baseline="0" dirty="0">
              <a:ln>
                <a:noFill/>
              </a:ln>
              <a:solidFill>
                <a:schemeClr val="tx1"/>
              </a:solidFill>
              <a:effectLst/>
              <a:ea typeface="Calibri" panose="020F0502020204030204" pitchFamily="34" charset="0"/>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IE" altLang="en-US" sz="1300" b="0" i="1" u="none" strike="noStrike" cap="none" normalizeH="0" baseline="0" dirty="0">
                <a:ln>
                  <a:noFill/>
                </a:ln>
                <a:solidFill>
                  <a:schemeClr val="tx1"/>
                </a:solidFill>
                <a:effectLst/>
                <a:ea typeface="Calibri" panose="020F0502020204030204" pitchFamily="34" charset="0"/>
                <a:cs typeface="Calibri" panose="020F0502020204030204" pitchFamily="34" charset="0"/>
              </a:rPr>
              <a:t>May your love be upon us O Lord, as we Place all our hope in you</a:t>
            </a:r>
          </a:p>
          <a:p>
            <a:pPr marL="0" marR="0" lvl="0" indent="0" algn="just" defTabSz="914400" rtl="0" eaLnBrk="0" fontAlgn="base" latinLnBrk="0" hangingPunct="0">
              <a:lnSpc>
                <a:spcPct val="100000"/>
              </a:lnSpc>
              <a:spcBef>
                <a:spcPct val="0"/>
              </a:spcBef>
              <a:spcAft>
                <a:spcPct val="0"/>
              </a:spcAft>
              <a:buClrTx/>
              <a:buSzTx/>
              <a:buFontTx/>
              <a:buNone/>
              <a:tabLst/>
            </a:pPr>
            <a:endParaRPr lang="en-IE" altLang="en-US" sz="1300" i="1" dirty="0">
              <a:ea typeface="Calibri" panose="020F0502020204030204" pitchFamily="34" charset="0"/>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IE" altLang="en-US" sz="1300" b="1" i="0" u="none" strike="noStrike" cap="none" normalizeH="0" baseline="0" dirty="0">
                <a:ln>
                  <a:noFill/>
                </a:ln>
                <a:solidFill>
                  <a:srgbClr val="7030A0"/>
                </a:solidFill>
                <a:effectLst/>
                <a:ea typeface="Calibri" panose="020F0502020204030204" pitchFamily="34" charset="0"/>
                <a:cs typeface="Calibri" panose="020F0502020204030204" pitchFamily="34" charset="0"/>
              </a:rPr>
              <a:t>Sunday Gospel </a:t>
            </a:r>
            <a:r>
              <a:rPr kumimoji="0" lang="en-IE" altLang="en-US" sz="1300" b="1" i="0" u="none" strike="noStrike" cap="none" normalizeH="0" baseline="0" dirty="0">
                <a:ln>
                  <a:noFill/>
                </a:ln>
                <a:solidFill>
                  <a:schemeClr val="tx1"/>
                </a:solidFill>
                <a:effectLst/>
                <a:ea typeface="Calibri" panose="020F0502020204030204" pitchFamily="34" charset="0"/>
                <a:cs typeface="Calibri" panose="020F0502020204030204" pitchFamily="34" charset="0"/>
              </a:rPr>
              <a:t>Matthew 17:1-9</a:t>
            </a:r>
            <a:endParaRPr kumimoji="0" lang="en-GB" altLang="en-US" sz="1300" b="0" i="0" u="none" strike="noStrike" cap="none" normalizeH="0" baseline="0" dirty="0">
              <a:ln>
                <a:noFill/>
              </a:ln>
              <a:solidFill>
                <a:schemeClr val="tx1"/>
              </a:solidFill>
              <a:effectLst/>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br>
              <a:rPr kumimoji="0" lang="en-IE" altLang="en-US" sz="13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br>
            <a:r>
              <a:rPr kumimoji="0" lang="en-IE" altLang="en-US" sz="13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t>“He was still speaking when suddenly a bright cloud covered them with shadow, and from the cloud there came a voice which said, “This is my Son, the Beloved; he enjoys my favour.  Listen to Him. “When they heard this,  the disciples fell on their faces, overcome with fear.  But Jesus came up and touched them.  "Stand up" he said "do not be afraid". And when they raised their eyes they saw no one but only Jesus. </a:t>
            </a:r>
          </a:p>
          <a:p>
            <a:pPr marL="0" marR="0" lvl="0" indent="0" algn="just" defTabSz="914400" rtl="0" eaLnBrk="0" fontAlgn="base" latinLnBrk="0" hangingPunct="0">
              <a:lnSpc>
                <a:spcPct val="100000"/>
              </a:lnSpc>
              <a:spcBef>
                <a:spcPct val="0"/>
              </a:spcBef>
              <a:spcAft>
                <a:spcPct val="0"/>
              </a:spcAft>
              <a:buClrTx/>
              <a:buSzTx/>
              <a:buFontTx/>
              <a:buNone/>
              <a:tabLst/>
            </a:pPr>
            <a:endParaRPr lang="en-IE" altLang="en-US" sz="1300" dirty="0">
              <a:cs typeface="Calibri" panose="020F0502020204030204" pitchFamily="34" charset="0"/>
            </a:endParaRPr>
          </a:p>
          <a:p>
            <a:r>
              <a:rPr lang="en-IE" sz="1300" b="1" dirty="0">
                <a:solidFill>
                  <a:srgbClr val="7030A0"/>
                </a:solidFill>
                <a:cs typeface="Calibri" panose="020F0502020204030204" pitchFamily="34" charset="0"/>
              </a:rPr>
              <a:t>Reflection</a:t>
            </a:r>
            <a:endParaRPr lang="en-GB" sz="1300" dirty="0">
              <a:solidFill>
                <a:srgbClr val="7030A0"/>
              </a:solidFill>
              <a:cs typeface="Calibri" panose="020F0502020204030204" pitchFamily="34" charset="0"/>
            </a:endParaRPr>
          </a:p>
          <a:p>
            <a:br>
              <a:rPr lang="en-IE" sz="1300" dirty="0">
                <a:cs typeface="Calibri" panose="020F0502020204030204" pitchFamily="34" charset="0"/>
              </a:rPr>
            </a:br>
            <a:r>
              <a:rPr lang="en-IE" sz="1300" dirty="0">
                <a:cs typeface="Calibri" panose="020F0502020204030204" pitchFamily="34" charset="0"/>
              </a:rPr>
              <a:t>How do you think the disciples felt during and after this experience? Some disciples went up a mountain away from the crowds. Do we take the opportunity to spend time alone with God? How easy do we find it to listen to God? Have you ever had an extraordinary experience that enriched your faith?</a:t>
            </a:r>
            <a:endParaRPr lang="en-GB" sz="1300" dirty="0">
              <a:cs typeface="Calibri" panose="020F0502020204030204" pitchFamily="34" charset="0"/>
            </a:endParaRPr>
          </a:p>
          <a:p>
            <a:r>
              <a:rPr lang="en-IE" sz="1300" dirty="0">
                <a:cs typeface="Calibri" panose="020F0502020204030204" pitchFamily="34" charset="0"/>
              </a:rPr>
              <a:t> </a:t>
            </a:r>
            <a:endParaRPr lang="en-GB" sz="1300" dirty="0">
              <a:solidFill>
                <a:srgbClr val="7030A0"/>
              </a:solidFill>
              <a:cs typeface="Calibri" panose="020F0502020204030204" pitchFamily="34" charset="0"/>
            </a:endParaRPr>
          </a:p>
          <a:p>
            <a:r>
              <a:rPr lang="en-IE" sz="1300" b="1" dirty="0">
                <a:solidFill>
                  <a:srgbClr val="7030A0"/>
                </a:solidFill>
                <a:cs typeface="Calibri" panose="020F0502020204030204" pitchFamily="34" charset="0"/>
              </a:rPr>
              <a:t>Prayer</a:t>
            </a:r>
            <a:br>
              <a:rPr lang="en-IE" sz="1300" dirty="0">
                <a:cs typeface="Calibri" panose="020F0502020204030204" pitchFamily="34" charset="0"/>
              </a:rPr>
            </a:br>
            <a:r>
              <a:rPr lang="en-IE" sz="1300" dirty="0">
                <a:cs typeface="Calibri" panose="020F0502020204030204" pitchFamily="34" charset="0"/>
              </a:rPr>
              <a:t>God our Father, help us to hear your Son. Enlighten us with your word so that we may follow you and live. You have created us for yourself, you have called us into being: all that we are, all that we do, we give to you in love.  Amen.</a:t>
            </a:r>
            <a:endParaRPr lang="en-GB" sz="1300" dirty="0">
              <a:cs typeface="Calibri" panose="020F0502020204030204" pitchFamily="34" charset="0"/>
            </a:endParaRPr>
          </a:p>
        </p:txBody>
      </p:sp>
      <p:pic>
        <p:nvPicPr>
          <p:cNvPr id="1034" name="Picture 4308">
            <a:extLst>
              <a:ext uri="{FF2B5EF4-FFF2-40B4-BE49-F238E27FC236}">
                <a16:creationId xmlns:a16="http://schemas.microsoft.com/office/drawing/2014/main" id="{65E88B34-C897-4692-AC21-FADE1C7AD1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762961">
            <a:off x="0" y="457199"/>
            <a:ext cx="28575" cy="932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4096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2239">
            <a:extLst>
              <a:ext uri="{FF2B5EF4-FFF2-40B4-BE49-F238E27FC236}">
                <a16:creationId xmlns:a16="http://schemas.microsoft.com/office/drawing/2014/main" id="{2C3FD716-230A-4115-822E-8E165242A2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745159">
            <a:off x="0" y="457200"/>
            <a:ext cx="9525" cy="11429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A519C859-51BF-4CDA-8271-173247B13C38}"/>
              </a:ext>
            </a:extLst>
          </p:cNvPr>
          <p:cNvSpPr>
            <a:spLocks noChangeArrowheads="1"/>
          </p:cNvSpPr>
          <p:nvPr/>
        </p:nvSpPr>
        <p:spPr bwMode="auto">
          <a:xfrm>
            <a:off x="2529295" y="89437"/>
            <a:ext cx="9450232" cy="6494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defTabSz="914400"/>
            <a:r>
              <a:rPr kumimoji="0" lang="en-IE" altLang="en-US" sz="1300" b="0" i="1"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 </a:t>
            </a:r>
            <a:r>
              <a:rPr lang="en-IE" altLang="en-US" sz="1300" b="1" dirty="0">
                <a:solidFill>
                  <a:srgbClr val="7030A0"/>
                </a:solidFill>
                <a:latin typeface="+mn-lt"/>
                <a:ea typeface="Calibri" panose="020F0502020204030204" pitchFamily="34" charset="0"/>
                <a:cs typeface="Times New Roman" panose="02020603050405020304" pitchFamily="18" charset="0"/>
              </a:rPr>
              <a:t>3</a:t>
            </a:r>
            <a:r>
              <a:rPr lang="en-IE" altLang="en-US" sz="1300" b="1" baseline="30000" dirty="0">
                <a:solidFill>
                  <a:srgbClr val="7030A0"/>
                </a:solidFill>
                <a:latin typeface="+mn-lt"/>
                <a:ea typeface="Calibri" panose="020F0502020204030204" pitchFamily="34" charset="0"/>
                <a:cs typeface="Times New Roman" panose="02020603050405020304" pitchFamily="18" charset="0"/>
              </a:rPr>
              <a:t>rd</a:t>
            </a:r>
            <a:r>
              <a:rPr lang="en-IE" altLang="en-US" sz="1300" b="1" dirty="0">
                <a:solidFill>
                  <a:srgbClr val="7030A0"/>
                </a:solidFill>
                <a:latin typeface="+mn-lt"/>
                <a:ea typeface="Calibri" panose="020F0502020204030204" pitchFamily="34" charset="0"/>
                <a:cs typeface="Times New Roman" panose="02020603050405020304" pitchFamily="18" charset="0"/>
              </a:rPr>
              <a:t> Sunday of Lent (27th March)</a:t>
            </a:r>
            <a:endParaRPr lang="en-GB" altLang="en-US" sz="1300" dirty="0">
              <a:latin typeface="+mn-lt"/>
            </a:endParaRPr>
          </a:p>
          <a:p>
            <a:pPr lvl="0" algn="just" defTabSz="914400"/>
            <a:endParaRPr lang="en-IE" altLang="en-US" sz="1300" b="1" dirty="0">
              <a:latin typeface="+mn-lt"/>
              <a:ea typeface="Calibri" panose="020F0502020204030204" pitchFamily="34" charset="0"/>
              <a:cs typeface="Times New Roman" panose="02020603050405020304" pitchFamily="18" charset="0"/>
            </a:endParaRPr>
          </a:p>
          <a:p>
            <a:pPr lvl="0" algn="just" defTabSz="914400"/>
            <a:r>
              <a:rPr lang="en-IE" altLang="en-US" sz="1300" b="1" dirty="0">
                <a:latin typeface="+mn-lt"/>
                <a:ea typeface="Calibri" panose="020F0502020204030204" pitchFamily="34" charset="0"/>
                <a:cs typeface="Times New Roman" panose="02020603050405020304" pitchFamily="18" charset="0"/>
              </a:rPr>
              <a:t>Opening Prayer: </a:t>
            </a:r>
            <a:r>
              <a:rPr lang="en-IE" altLang="en-US" sz="1300" dirty="0">
                <a:latin typeface="+mn-lt"/>
                <a:ea typeface="Calibri" panose="020F0502020204030204" pitchFamily="34" charset="0"/>
                <a:cs typeface="Times New Roman" panose="02020603050405020304" pitchFamily="18" charset="0"/>
              </a:rPr>
              <a:t>Let my prayer rise before you like incense.</a:t>
            </a:r>
          </a:p>
          <a:p>
            <a:pPr lvl="0" algn="just" defTabSz="914400"/>
            <a:endParaRPr lang="en-GB" altLang="en-US" sz="1300" dirty="0">
              <a:latin typeface="+mn-lt"/>
            </a:endParaRPr>
          </a:p>
          <a:p>
            <a:pPr lvl="0" algn="just" defTabSz="914400"/>
            <a:r>
              <a:rPr lang="en-IE" altLang="en-US" sz="1300" b="1" dirty="0">
                <a:latin typeface="+mn-lt"/>
                <a:ea typeface="Calibri" panose="020F0502020204030204" pitchFamily="34" charset="0"/>
                <a:cs typeface="Times New Roman" panose="02020603050405020304" pitchFamily="18" charset="0"/>
              </a:rPr>
              <a:t>Psalm:</a:t>
            </a:r>
            <a:r>
              <a:rPr lang="en-IE" altLang="en-US" sz="1300" i="1" dirty="0">
                <a:latin typeface="+mn-lt"/>
                <a:ea typeface="Calibri" panose="020F0502020204030204" pitchFamily="34" charset="0"/>
                <a:cs typeface="Times New Roman" panose="02020603050405020304" pitchFamily="18" charset="0"/>
              </a:rPr>
              <a:t> Response:</a:t>
            </a:r>
            <a:r>
              <a:rPr lang="en-IE" altLang="en-US" sz="1300" dirty="0">
                <a:latin typeface="+mn-lt"/>
                <a:ea typeface="Calibri" panose="020F0502020204030204" pitchFamily="34" charset="0"/>
                <a:cs typeface="Times New Roman" panose="02020603050405020304" pitchFamily="18" charset="0"/>
              </a:rPr>
              <a:t> </a:t>
            </a:r>
            <a:r>
              <a:rPr lang="en-IE" altLang="en-US" sz="1300" i="1" dirty="0">
                <a:latin typeface="+mn-lt"/>
                <a:ea typeface="Calibri" panose="020F0502020204030204" pitchFamily="34" charset="0"/>
                <a:cs typeface="Times New Roman" panose="02020603050405020304" pitchFamily="18" charset="0"/>
              </a:rPr>
              <a:t>Oh that today you listen to his voice.  “Harden not your hearts”.  </a:t>
            </a:r>
            <a:r>
              <a:rPr lang="en-IE" altLang="en-US" sz="1300" dirty="0">
                <a:latin typeface="+mn-lt"/>
                <a:ea typeface="Calibri" panose="020F0502020204030204" pitchFamily="34" charset="0"/>
                <a:cs typeface="Times New Roman" panose="02020603050405020304" pitchFamily="18" charset="0"/>
              </a:rPr>
              <a:t>(Psalm 94)</a:t>
            </a:r>
            <a:endParaRPr lang="en-GB" altLang="en-US" sz="1300" dirty="0">
              <a:latin typeface="+mn-lt"/>
            </a:endParaRPr>
          </a:p>
          <a:p>
            <a:pPr lvl="0" algn="just" defTabSz="914400"/>
            <a:r>
              <a:rPr lang="en-IE" altLang="en-US" sz="1300" dirty="0">
                <a:latin typeface="+mn-lt"/>
                <a:ea typeface="Calibri" panose="020F0502020204030204" pitchFamily="34" charset="0"/>
                <a:cs typeface="Times New Roman" panose="02020603050405020304" pitchFamily="18" charset="0"/>
              </a:rPr>
              <a:t>Come, ring out our joy to the Lord; </a:t>
            </a:r>
            <a:endParaRPr lang="en-GB" altLang="en-US" sz="1300" dirty="0">
              <a:latin typeface="+mn-lt"/>
            </a:endParaRPr>
          </a:p>
          <a:p>
            <a:pPr lvl="0" algn="just" defTabSz="914400"/>
            <a:r>
              <a:rPr lang="en-IE" altLang="en-US" sz="1300" dirty="0">
                <a:latin typeface="+mn-lt"/>
                <a:ea typeface="Calibri" panose="020F0502020204030204" pitchFamily="34" charset="0"/>
                <a:cs typeface="Times New Roman" panose="02020603050405020304" pitchFamily="18" charset="0"/>
              </a:rPr>
              <a:t>Hail the rock who saves us.</a:t>
            </a:r>
            <a:endParaRPr lang="en-GB" altLang="en-US" sz="1300" dirty="0">
              <a:latin typeface="+mn-lt"/>
            </a:endParaRPr>
          </a:p>
          <a:p>
            <a:pPr lvl="0" algn="just" defTabSz="914400"/>
            <a:r>
              <a:rPr lang="en-IE" altLang="en-US" sz="1300" dirty="0">
                <a:latin typeface="+mn-lt"/>
                <a:ea typeface="Calibri" panose="020F0502020204030204" pitchFamily="34" charset="0"/>
                <a:cs typeface="Times New Roman" panose="02020603050405020304" pitchFamily="18" charset="0"/>
              </a:rPr>
              <a:t>Let us come before him, giving thanks, </a:t>
            </a:r>
            <a:endParaRPr lang="en-GB" altLang="en-US" sz="1300" dirty="0">
              <a:latin typeface="+mn-lt"/>
            </a:endParaRPr>
          </a:p>
          <a:p>
            <a:pPr lvl="0" algn="just" defTabSz="914400"/>
            <a:r>
              <a:rPr lang="en-IE" altLang="en-US" sz="1300" dirty="0">
                <a:latin typeface="+mn-lt"/>
                <a:ea typeface="Calibri" panose="020F0502020204030204" pitchFamily="34" charset="0"/>
                <a:cs typeface="Times New Roman" panose="02020603050405020304" pitchFamily="18" charset="0"/>
              </a:rPr>
              <a:t>With songs let us hail the Lord."</a:t>
            </a:r>
            <a:endParaRPr lang="en-GB" altLang="en-US" sz="1300" dirty="0">
              <a:latin typeface="+mn-lt"/>
            </a:endParaRPr>
          </a:p>
          <a:p>
            <a:pPr lvl="0" algn="just" defTabSz="914400"/>
            <a:endParaRPr lang="en-IE" altLang="en-US" sz="1300" i="1" dirty="0">
              <a:latin typeface="+mn-lt"/>
              <a:ea typeface="Calibri" panose="020F0502020204030204" pitchFamily="34" charset="0"/>
              <a:cs typeface="Times New Roman" panose="02020603050405020304" pitchFamily="18" charset="0"/>
            </a:endParaRPr>
          </a:p>
          <a:p>
            <a:pPr lvl="0" algn="just" defTabSz="914400"/>
            <a:r>
              <a:rPr lang="en-IE" altLang="en-US" sz="1300" i="1" dirty="0">
                <a:latin typeface="+mn-lt"/>
                <a:ea typeface="Calibri" panose="020F0502020204030204" pitchFamily="34" charset="0"/>
                <a:cs typeface="Times New Roman" panose="02020603050405020304" pitchFamily="18" charset="0"/>
              </a:rPr>
              <a:t>Oh that today you listen to his voice: </a:t>
            </a:r>
            <a:r>
              <a:rPr kumimoji="0" lang="en-IE" altLang="en-US" sz="1300" b="0" i="1"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"Harden not your hearts".</a:t>
            </a:r>
          </a:p>
          <a:p>
            <a:pPr lvl="0" algn="just" defTabSz="914400"/>
            <a:endParaRPr kumimoji="0" lang="en-GB" altLang="en-US" sz="1300" b="0" i="0" u="none" strike="noStrike" cap="none" normalizeH="0" baseline="0" dirty="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IE" altLang="en-US" sz="1300" b="1" i="0" u="none" strike="noStrike" cap="none" normalizeH="0" baseline="0" dirty="0">
                <a:ln>
                  <a:noFill/>
                </a:ln>
                <a:solidFill>
                  <a:srgbClr val="7030A0"/>
                </a:solidFill>
                <a:effectLst/>
                <a:latin typeface="+mn-lt"/>
                <a:ea typeface="Calibri" panose="020F0502020204030204" pitchFamily="34" charset="0"/>
                <a:cs typeface="Times New Roman" panose="02020603050405020304" pitchFamily="18" charset="0"/>
              </a:rPr>
              <a:t>Sunday Gospel </a:t>
            </a:r>
            <a:r>
              <a:rPr kumimoji="0" lang="en-IE" altLang="en-US" sz="1300" b="1"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John 4:5-42</a:t>
            </a:r>
            <a:endParaRPr kumimoji="0" lang="en-GB" altLang="en-US" sz="1300" b="0" i="0" u="none" strike="noStrike" cap="none" normalizeH="0" baseline="0" dirty="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IE" altLang="en-US" sz="1300"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“Whoever drinks this water will get thirsty again; but anyone who drinks the water that I shall give will never be thirsty again;  the water that I shall give will turn into a spring inside him, welling up to eternal life.</a:t>
            </a:r>
            <a:endParaRPr kumimoji="0" lang="en-GB" altLang="en-US" sz="1300" b="0" i="0" u="none" strike="noStrike" cap="none" normalizeH="0" baseline="0" dirty="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IE" altLang="en-US" sz="1300"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“Sir” said the woman, “give me some of that water, so that I may never get thirsty and never have to come here to draw water”.</a:t>
            </a:r>
            <a:endParaRPr kumimoji="0" lang="en-GB" altLang="en-US" sz="1300" b="0" i="0" u="none" strike="noStrike" cap="none" normalizeH="0" baseline="0" dirty="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br>
              <a:rPr kumimoji="0" lang="en-IE" altLang="en-US" sz="1300" b="1" i="0" u="none" strike="noStrike" cap="none" normalizeH="0" baseline="0" dirty="0">
                <a:ln>
                  <a:noFill/>
                </a:ln>
                <a:solidFill>
                  <a:srgbClr val="7030A0"/>
                </a:solidFill>
                <a:effectLst/>
                <a:latin typeface="+mn-lt"/>
                <a:ea typeface="Calibri" panose="020F0502020204030204" pitchFamily="34" charset="0"/>
                <a:cs typeface="Times New Roman" panose="02020603050405020304" pitchFamily="18" charset="0"/>
              </a:rPr>
            </a:br>
            <a:r>
              <a:rPr kumimoji="0" lang="en-IE" altLang="en-US" sz="1300" b="1" i="0" u="none" strike="noStrike" cap="none" normalizeH="0" baseline="0" dirty="0">
                <a:ln>
                  <a:noFill/>
                </a:ln>
                <a:solidFill>
                  <a:srgbClr val="7030A0"/>
                </a:solidFill>
                <a:effectLst/>
                <a:latin typeface="+mn-lt"/>
                <a:ea typeface="Calibri" panose="020F0502020204030204" pitchFamily="34" charset="0"/>
                <a:cs typeface="Times New Roman" panose="02020603050405020304" pitchFamily="18" charset="0"/>
              </a:rPr>
              <a:t>Reflection</a:t>
            </a:r>
            <a:endParaRPr kumimoji="0" lang="en-GB" altLang="en-US" sz="1300" b="0" i="0" u="none" strike="noStrike" cap="none" normalizeH="0" baseline="0" dirty="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IE" altLang="en-US" sz="1300"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IE" altLang="en-US" sz="1300"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Although culturally unacceptable, Jesus engaged in a conversation with the Samaritan woman.  Jesus’ words touched her heart.  She responded to the offer of everlasting water immediately and she could not keep this good news to herself.  She ran to tell others to come and meet Jesus.  Why do you think Jesus revealed himself as the Messiah to her?</a:t>
            </a:r>
            <a:endParaRPr kumimoji="0" lang="en-GB" altLang="en-US" sz="1300" b="0" i="0" u="none" strike="noStrike" cap="none" normalizeH="0" baseline="0" dirty="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IE" altLang="en-US" sz="1300"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Jesus is making the same offer to each one of us.  How do we want to respond?  In what ways can we tell others bout Jesus?</a:t>
            </a:r>
            <a:endParaRPr kumimoji="0" lang="en-GB" altLang="en-US" sz="1300" b="0" i="0" u="none" strike="noStrike" cap="none" normalizeH="0" baseline="0" dirty="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br>
              <a:rPr kumimoji="0" lang="en-IE" altLang="en-US" sz="1300" b="1" i="0" u="none" strike="noStrike" cap="none" normalizeH="0" baseline="0" dirty="0">
                <a:ln>
                  <a:noFill/>
                </a:ln>
                <a:solidFill>
                  <a:srgbClr val="7030A0"/>
                </a:solidFill>
                <a:effectLst/>
                <a:latin typeface="+mn-lt"/>
                <a:ea typeface="Calibri" panose="020F0502020204030204" pitchFamily="34" charset="0"/>
                <a:cs typeface="Times New Roman" panose="02020603050405020304" pitchFamily="18" charset="0"/>
              </a:rPr>
            </a:br>
            <a:r>
              <a:rPr kumimoji="0" lang="en-IE" altLang="en-US" sz="1300" b="1" i="0" u="none" strike="noStrike" cap="none" normalizeH="0" baseline="0" dirty="0">
                <a:ln>
                  <a:noFill/>
                </a:ln>
                <a:solidFill>
                  <a:srgbClr val="7030A0"/>
                </a:solidFill>
                <a:effectLst/>
                <a:latin typeface="+mn-lt"/>
                <a:ea typeface="Calibri" panose="020F0502020204030204" pitchFamily="34" charset="0"/>
                <a:cs typeface="Times New Roman" panose="02020603050405020304" pitchFamily="18" charset="0"/>
              </a:rPr>
              <a:t>Prayer</a:t>
            </a:r>
            <a:endParaRPr kumimoji="0" lang="en-IE" altLang="en-US" sz="1300"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IE" altLang="en-US" sz="1300"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Father, when Jesus asked the woman of Samaria for water to drink she was already prepared to give. When she was offered the water of life, she responded in faith and trust. May I respond to the gift of living water so that I may never thirst and be open to the presence of Christ in others. Amen</a:t>
            </a:r>
            <a:endParaRPr kumimoji="0" lang="en-IE" altLang="en-US" sz="1300" b="0"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803303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29D7A99-A991-4348-ACE9-3BE977BB8913}"/>
              </a:ext>
            </a:extLst>
          </p:cNvPr>
          <p:cNvSpPr/>
          <p:nvPr/>
        </p:nvSpPr>
        <p:spPr>
          <a:xfrm>
            <a:off x="2911150" y="245528"/>
            <a:ext cx="8761445" cy="6694140"/>
          </a:xfrm>
          <a:prstGeom prst="rect">
            <a:avLst/>
          </a:prstGeom>
        </p:spPr>
        <p:txBody>
          <a:bodyPr wrap="square">
            <a:spAutoFit/>
          </a:bodyPr>
          <a:lstStyle/>
          <a:p>
            <a:pPr algn="ctr"/>
            <a:r>
              <a:rPr lang="en-IE" sz="1300" b="1" dirty="0">
                <a:solidFill>
                  <a:srgbClr val="7030A0"/>
                </a:solidFill>
              </a:rPr>
              <a:t>4</a:t>
            </a:r>
            <a:r>
              <a:rPr lang="en-IE" sz="1300" b="1" baseline="30000" dirty="0">
                <a:solidFill>
                  <a:srgbClr val="7030A0"/>
                </a:solidFill>
              </a:rPr>
              <a:t>th</a:t>
            </a:r>
            <a:r>
              <a:rPr lang="en-IE" sz="1300" b="1" dirty="0">
                <a:solidFill>
                  <a:srgbClr val="7030A0"/>
                </a:solidFill>
              </a:rPr>
              <a:t> Sunday of Lent (3</a:t>
            </a:r>
            <a:r>
              <a:rPr lang="en-IE" sz="1300" b="1" baseline="30000" dirty="0">
                <a:solidFill>
                  <a:srgbClr val="7030A0"/>
                </a:solidFill>
              </a:rPr>
              <a:t>rd</a:t>
            </a:r>
            <a:r>
              <a:rPr lang="en-IE" sz="1300" b="1" dirty="0">
                <a:solidFill>
                  <a:srgbClr val="7030A0"/>
                </a:solidFill>
              </a:rPr>
              <a:t> April)</a:t>
            </a:r>
            <a:endParaRPr lang="en-GB" sz="1300" dirty="0">
              <a:solidFill>
                <a:srgbClr val="7030A0"/>
              </a:solidFill>
            </a:endParaRPr>
          </a:p>
          <a:p>
            <a:r>
              <a:rPr lang="en-IE" sz="1300" dirty="0"/>
              <a:t> </a:t>
            </a:r>
            <a:endParaRPr lang="en-GB" sz="1300" dirty="0"/>
          </a:p>
          <a:p>
            <a:r>
              <a:rPr lang="en-IE" sz="1300" b="1" dirty="0">
                <a:solidFill>
                  <a:srgbClr val="7030A0"/>
                </a:solidFill>
              </a:rPr>
              <a:t>Opening Prayer</a:t>
            </a:r>
            <a:r>
              <a:rPr lang="en-IE" sz="1300" b="1" dirty="0"/>
              <a:t>: </a:t>
            </a:r>
            <a:r>
              <a:rPr lang="en-IE" sz="1300" dirty="0"/>
              <a:t>Let my prayer rise before you like incense.</a:t>
            </a:r>
            <a:endParaRPr lang="en-GB" sz="1300" dirty="0"/>
          </a:p>
          <a:p>
            <a:r>
              <a:rPr lang="en-IE" sz="1300" dirty="0"/>
              <a:t> </a:t>
            </a:r>
            <a:endParaRPr lang="en-GB" sz="1300" dirty="0"/>
          </a:p>
          <a:p>
            <a:r>
              <a:rPr lang="en-IE" sz="1300" b="1" dirty="0">
                <a:solidFill>
                  <a:srgbClr val="7030A0"/>
                </a:solidFill>
              </a:rPr>
              <a:t>Psalm</a:t>
            </a:r>
            <a:r>
              <a:rPr lang="en-IE" sz="1300" b="1" dirty="0"/>
              <a:t>:</a:t>
            </a:r>
            <a:r>
              <a:rPr lang="en-IE" sz="1300" i="1" dirty="0"/>
              <a:t> Response:</a:t>
            </a:r>
            <a:r>
              <a:rPr lang="en-IE" sz="1300" dirty="0"/>
              <a:t> </a:t>
            </a:r>
            <a:r>
              <a:rPr lang="en-IE" sz="1300" i="1" dirty="0"/>
              <a:t>The Lord is my shepherd; there is nothing I shall want.  </a:t>
            </a:r>
            <a:r>
              <a:rPr lang="en-IE" sz="1300" dirty="0"/>
              <a:t>(Psalm 22)</a:t>
            </a:r>
            <a:endParaRPr lang="en-GB" sz="1300" dirty="0"/>
          </a:p>
          <a:p>
            <a:r>
              <a:rPr lang="en-IE" sz="1300" dirty="0"/>
              <a:t> </a:t>
            </a:r>
            <a:endParaRPr lang="en-GB" sz="1300" dirty="0"/>
          </a:p>
          <a:p>
            <a:r>
              <a:rPr lang="en-IE" sz="1300" dirty="0"/>
              <a:t>The Lord is my shepherd; there is nothing I shall want.</a:t>
            </a:r>
            <a:endParaRPr lang="en-GB" sz="1300" dirty="0"/>
          </a:p>
          <a:p>
            <a:r>
              <a:rPr lang="en-IE" sz="1300" dirty="0"/>
              <a:t>Fresh and green are the pastures</a:t>
            </a:r>
            <a:endParaRPr lang="en-GB" sz="1300" dirty="0"/>
          </a:p>
          <a:p>
            <a:r>
              <a:rPr lang="en-IE" sz="1300" dirty="0"/>
              <a:t>where he gives me repose.</a:t>
            </a:r>
            <a:endParaRPr lang="en-GB" sz="1300" dirty="0"/>
          </a:p>
          <a:p>
            <a:r>
              <a:rPr lang="en-IE" sz="1300" dirty="0"/>
              <a:t>Near restful waters he leads me, to revive my drooping spirit.</a:t>
            </a:r>
            <a:endParaRPr lang="en-GB" sz="1300" dirty="0"/>
          </a:p>
          <a:p>
            <a:r>
              <a:rPr lang="en-IE" sz="1300" dirty="0"/>
              <a:t> </a:t>
            </a:r>
            <a:endParaRPr lang="en-GB" sz="1300" dirty="0"/>
          </a:p>
          <a:p>
            <a:r>
              <a:rPr lang="en-IE" sz="1300" i="1" dirty="0"/>
              <a:t>The Lord is my shepherd; there is nothing I shall want.</a:t>
            </a:r>
            <a:endParaRPr lang="en-GB" sz="1300" dirty="0"/>
          </a:p>
          <a:p>
            <a:r>
              <a:rPr lang="en-IE" sz="1300" b="1" dirty="0"/>
              <a:t> </a:t>
            </a:r>
            <a:endParaRPr lang="en-GB" sz="1300" dirty="0"/>
          </a:p>
          <a:p>
            <a:r>
              <a:rPr lang="en-IE" sz="1300" b="1" dirty="0">
                <a:solidFill>
                  <a:srgbClr val="7030A0"/>
                </a:solidFill>
              </a:rPr>
              <a:t>Sunday Gospel </a:t>
            </a:r>
            <a:r>
              <a:rPr lang="en-IE" sz="1300" b="1" dirty="0"/>
              <a:t>John 9:1-41</a:t>
            </a:r>
            <a:endParaRPr lang="en-GB" sz="1300" dirty="0"/>
          </a:p>
          <a:p>
            <a:r>
              <a:rPr lang="en-IE" sz="1300" b="1" dirty="0"/>
              <a:t> </a:t>
            </a:r>
            <a:endParaRPr lang="en-GB" sz="1300" dirty="0"/>
          </a:p>
          <a:p>
            <a:r>
              <a:rPr lang="en-IE" sz="1300" dirty="0"/>
              <a:t>Jesus heard they had driven him away, and when he found him he said to him, ‘Do you believe in the Son of Man?’ ‘Sir,’ the man replied ‘tell me who he is so that I may believe in him.’ Jesus said, ‘You are looking at him; he is speaking to you.’ The man said, ‘Lord, I believe’, and worshipped him. </a:t>
            </a:r>
            <a:endParaRPr lang="en-GB" sz="1300" dirty="0"/>
          </a:p>
          <a:p>
            <a:r>
              <a:rPr lang="en-IE" sz="1300" dirty="0"/>
              <a:t> </a:t>
            </a:r>
            <a:endParaRPr lang="en-GB" sz="1300" dirty="0"/>
          </a:p>
          <a:p>
            <a:r>
              <a:rPr lang="en-IE" sz="1300" b="1" dirty="0">
                <a:solidFill>
                  <a:srgbClr val="7030A0"/>
                </a:solidFill>
              </a:rPr>
              <a:t>Reflection</a:t>
            </a:r>
            <a:endParaRPr lang="en-GB" sz="1300" dirty="0">
              <a:solidFill>
                <a:srgbClr val="7030A0"/>
              </a:solidFill>
            </a:endParaRPr>
          </a:p>
          <a:p>
            <a:r>
              <a:rPr lang="en-IE" sz="1300" b="1" dirty="0">
                <a:solidFill>
                  <a:srgbClr val="7030A0"/>
                </a:solidFill>
              </a:rPr>
              <a:t> </a:t>
            </a:r>
            <a:endParaRPr lang="en-GB" sz="1300" dirty="0">
              <a:solidFill>
                <a:srgbClr val="7030A0"/>
              </a:solidFill>
            </a:endParaRPr>
          </a:p>
          <a:p>
            <a:r>
              <a:rPr lang="en-IE" sz="1300" dirty="0"/>
              <a:t>The Pharisees strictly observed the law which did not permit any work on the Sabbath. Jesus healed on the Sabbath. This was good news which gave glory and praise to God. How was the man born blind treated by Jesus? How was he treated by the Pharisees? Are there times when we judge others according to their appearance, social position etc. The Pharisees believed that they were doing God's will. At times spiritual blindness prevented them from showing compassion to others. Have I lost the treasure of compassion? How open is my heart to the cares of others?</a:t>
            </a:r>
            <a:endParaRPr lang="en-GB" sz="1300" dirty="0"/>
          </a:p>
          <a:p>
            <a:r>
              <a:rPr lang="en-IE" sz="1300" b="1" dirty="0"/>
              <a:t> </a:t>
            </a:r>
            <a:endParaRPr lang="en-GB" sz="1300" dirty="0"/>
          </a:p>
          <a:p>
            <a:r>
              <a:rPr lang="en-IE" sz="1300" b="1" dirty="0">
                <a:solidFill>
                  <a:srgbClr val="7030A0"/>
                </a:solidFill>
              </a:rPr>
              <a:t>Prayer</a:t>
            </a:r>
            <a:endParaRPr lang="en-GB" sz="1300" dirty="0"/>
          </a:p>
          <a:p>
            <a:r>
              <a:rPr lang="en-IE" sz="1300" dirty="0"/>
              <a:t>Father, you enlighten all who come into the world. Fill our hearts with the light of your Gospel, that our thoughts may please you and our love be sincere. May our hearts be filled with compassion for those in need. Amen. </a:t>
            </a:r>
            <a:endParaRPr lang="en-GB" sz="1300" dirty="0"/>
          </a:p>
        </p:txBody>
      </p:sp>
    </p:spTree>
    <p:extLst>
      <p:ext uri="{BB962C8B-B14F-4D97-AF65-F5344CB8AC3E}">
        <p14:creationId xmlns:p14="http://schemas.microsoft.com/office/powerpoint/2010/main" val="106828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E381BAA-2E1F-437C-8145-28514A16C84C}"/>
              </a:ext>
            </a:extLst>
          </p:cNvPr>
          <p:cNvSpPr/>
          <p:nvPr/>
        </p:nvSpPr>
        <p:spPr>
          <a:xfrm>
            <a:off x="2740089" y="180578"/>
            <a:ext cx="8577943" cy="6496843"/>
          </a:xfrm>
          <a:prstGeom prst="rect">
            <a:avLst/>
          </a:prstGeom>
        </p:spPr>
        <p:txBody>
          <a:bodyPr wrap="square">
            <a:spAutoFit/>
          </a:bodyPr>
          <a:lstStyle/>
          <a:p>
            <a:pPr algn="ctr">
              <a:lnSpc>
                <a:spcPct val="107000"/>
              </a:lnSpc>
              <a:spcAft>
                <a:spcPts val="0"/>
              </a:spcAft>
            </a:pPr>
            <a:r>
              <a:rPr lang="en-IE" sz="1300" b="1" dirty="0">
                <a:solidFill>
                  <a:srgbClr val="7030A0"/>
                </a:solidFill>
                <a:ea typeface="Calibri" panose="020F0502020204030204" pitchFamily="34" charset="0"/>
                <a:cs typeface="Times New Roman" panose="02020603050405020304" pitchFamily="18" charset="0"/>
              </a:rPr>
              <a:t>5</a:t>
            </a:r>
            <a:r>
              <a:rPr lang="en-IE" sz="1300" b="1" baseline="30000" dirty="0">
                <a:solidFill>
                  <a:srgbClr val="7030A0"/>
                </a:solidFill>
                <a:ea typeface="Calibri" panose="020F0502020204030204" pitchFamily="34" charset="0"/>
                <a:cs typeface="Times New Roman" panose="02020603050405020304" pitchFamily="18" charset="0"/>
              </a:rPr>
              <a:t>th</a:t>
            </a:r>
            <a:r>
              <a:rPr lang="en-IE" sz="1300" b="1" dirty="0">
                <a:solidFill>
                  <a:srgbClr val="7030A0"/>
                </a:solidFill>
                <a:ea typeface="Calibri" panose="020F0502020204030204" pitchFamily="34" charset="0"/>
                <a:cs typeface="Times New Roman" panose="02020603050405020304" pitchFamily="18" charset="0"/>
              </a:rPr>
              <a:t> Sunday of Lent (10</a:t>
            </a:r>
            <a:r>
              <a:rPr lang="en-IE" sz="1300" b="1" baseline="30000" dirty="0">
                <a:solidFill>
                  <a:srgbClr val="7030A0"/>
                </a:solidFill>
                <a:ea typeface="Calibri" panose="020F0502020204030204" pitchFamily="34" charset="0"/>
                <a:cs typeface="Times New Roman" panose="02020603050405020304" pitchFamily="18" charset="0"/>
              </a:rPr>
              <a:t>th</a:t>
            </a:r>
            <a:r>
              <a:rPr lang="en-IE" sz="1300" b="1" dirty="0">
                <a:solidFill>
                  <a:srgbClr val="7030A0"/>
                </a:solidFill>
                <a:ea typeface="Calibri" panose="020F0502020204030204" pitchFamily="34" charset="0"/>
                <a:cs typeface="Times New Roman" panose="02020603050405020304" pitchFamily="18" charset="0"/>
              </a:rPr>
              <a:t> April)</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dirty="0">
                <a:ea typeface="Calibri" panose="020F0502020204030204" pitchFamily="34" charset="0"/>
                <a:cs typeface="Times New Roman" panose="02020603050405020304" pitchFamily="18" charset="0"/>
              </a:rPr>
              <a:t> </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b="1" dirty="0">
                <a:ea typeface="Calibri" panose="020F0502020204030204" pitchFamily="34" charset="0"/>
                <a:cs typeface="Times New Roman" panose="02020603050405020304" pitchFamily="18" charset="0"/>
              </a:rPr>
              <a:t>Opening Prayer: </a:t>
            </a:r>
            <a:r>
              <a:rPr lang="en-IE" sz="1300" dirty="0">
                <a:ea typeface="Calibri" panose="020F0502020204030204" pitchFamily="34" charset="0"/>
                <a:cs typeface="Times New Roman" panose="02020603050405020304" pitchFamily="18" charset="0"/>
              </a:rPr>
              <a:t>Let my prayer rise before you like incense.</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dirty="0">
                <a:ea typeface="Calibri" panose="020F0502020204030204" pitchFamily="34" charset="0"/>
                <a:cs typeface="Times New Roman" panose="02020603050405020304" pitchFamily="18" charset="0"/>
              </a:rPr>
              <a:t> </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b="1" dirty="0">
                <a:ea typeface="Calibri" panose="020F0502020204030204" pitchFamily="34" charset="0"/>
                <a:cs typeface="Times New Roman" panose="02020603050405020304" pitchFamily="18" charset="0"/>
              </a:rPr>
              <a:t>Psalm:</a:t>
            </a:r>
            <a:r>
              <a:rPr lang="en-IE" sz="1300" i="1" dirty="0">
                <a:ea typeface="Calibri" panose="020F0502020204030204" pitchFamily="34" charset="0"/>
                <a:cs typeface="Times New Roman" panose="02020603050405020304" pitchFamily="18" charset="0"/>
              </a:rPr>
              <a:t> Response:</a:t>
            </a:r>
            <a:r>
              <a:rPr lang="en-IE" sz="1300" dirty="0">
                <a:ea typeface="Calibri" panose="020F0502020204030204" pitchFamily="34" charset="0"/>
                <a:cs typeface="Times New Roman" panose="02020603050405020304" pitchFamily="18" charset="0"/>
              </a:rPr>
              <a:t> </a:t>
            </a:r>
            <a:r>
              <a:rPr lang="en-IE" sz="1300" i="1" dirty="0">
                <a:ea typeface="Calibri" panose="020F0502020204030204" pitchFamily="34" charset="0"/>
                <a:cs typeface="Times New Roman" panose="02020603050405020304" pitchFamily="18" charset="0"/>
              </a:rPr>
              <a:t>With the Lord there is mercy and fullness of redemption.  </a:t>
            </a:r>
            <a:r>
              <a:rPr lang="en-IE" sz="1300" dirty="0">
                <a:ea typeface="Calibri" panose="020F0502020204030204" pitchFamily="34" charset="0"/>
                <a:cs typeface="Times New Roman" panose="02020603050405020304" pitchFamily="18" charset="0"/>
              </a:rPr>
              <a:t>(Psalm 129)</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dirty="0">
                <a:ea typeface="Calibri" panose="020F0502020204030204" pitchFamily="34" charset="0"/>
                <a:cs typeface="Times New Roman" panose="02020603050405020304" pitchFamily="18" charset="0"/>
              </a:rPr>
              <a:t> </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dirty="0">
                <a:ea typeface="Calibri" panose="020F0502020204030204" pitchFamily="34" charset="0"/>
                <a:cs typeface="Times New Roman" panose="02020603050405020304" pitchFamily="18" charset="0"/>
              </a:rPr>
              <a:t>Out of the depths.  I cry to you, O Lord, </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dirty="0">
                <a:ea typeface="Calibri" panose="020F0502020204030204" pitchFamily="34" charset="0"/>
                <a:cs typeface="Times New Roman" panose="02020603050405020304" pitchFamily="18" charset="0"/>
              </a:rPr>
              <a:t>Lord, here my voice! O let your ears be attentive to the voice of my pleading</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dirty="0">
                <a:ea typeface="Calibri" panose="020F0502020204030204" pitchFamily="34" charset="0"/>
                <a:cs typeface="Times New Roman" panose="02020603050405020304" pitchFamily="18" charset="0"/>
              </a:rPr>
              <a:t> </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i="1" dirty="0">
                <a:ea typeface="Calibri" panose="020F0502020204030204" pitchFamily="34" charset="0"/>
                <a:cs typeface="Times New Roman" panose="02020603050405020304" pitchFamily="18" charset="0"/>
              </a:rPr>
              <a:t>O let your ears be attentive to the voice of my pleading.</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i="1" dirty="0">
                <a:ea typeface="Calibri" panose="020F0502020204030204" pitchFamily="34" charset="0"/>
                <a:cs typeface="Times New Roman" panose="02020603050405020304" pitchFamily="18" charset="0"/>
              </a:rPr>
              <a:t> </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b="1" dirty="0">
                <a:solidFill>
                  <a:srgbClr val="7030A0"/>
                </a:solidFill>
                <a:ea typeface="Calibri" panose="020F0502020204030204" pitchFamily="34" charset="0"/>
                <a:cs typeface="Times New Roman" panose="02020603050405020304" pitchFamily="18" charset="0"/>
              </a:rPr>
              <a:t>Sunday Gospel </a:t>
            </a:r>
            <a:r>
              <a:rPr lang="en-IE" sz="1300" b="1" dirty="0">
                <a:ea typeface="Calibri" panose="020F0502020204030204" pitchFamily="34" charset="0"/>
                <a:cs typeface="Times New Roman" panose="02020603050405020304" pitchFamily="18" charset="0"/>
              </a:rPr>
              <a:t>John 11:1-45</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b="1" dirty="0">
                <a:ea typeface="Calibri" panose="020F0502020204030204" pitchFamily="34" charset="0"/>
                <a:cs typeface="Times New Roman" panose="02020603050405020304" pitchFamily="18" charset="0"/>
              </a:rPr>
              <a:t> </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dirty="0">
                <a:ea typeface="Calibri" panose="020F0502020204030204" pitchFamily="34" charset="0"/>
                <a:cs typeface="Times New Roman" panose="02020603050405020304" pitchFamily="18" charset="0"/>
              </a:rPr>
              <a:t>The Jesus lifted up his eyes and said: “Father, I thank you for hearing my prayer.  I knew indeed that you always hear me.  But I speak for the sake of all those who stand round me, so that they may believe it was you who sent me.  When he had said this, he cried in a loud voice.  “Lazarus, here!  Come out!”  The dead man came out, his hands and feet bound with strips of cloth and his face wrapped in a cloth.  Jesus said to them, “Unbind him, let him go free”.</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b="1" dirty="0">
                <a:solidFill>
                  <a:srgbClr val="7030A0"/>
                </a:solidFill>
                <a:ea typeface="Calibri" panose="020F0502020204030204" pitchFamily="34" charset="0"/>
                <a:cs typeface="Times New Roman" panose="02020603050405020304" pitchFamily="18" charset="0"/>
              </a:rPr>
              <a:t> </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b="1" dirty="0">
                <a:solidFill>
                  <a:srgbClr val="7030A0"/>
                </a:solidFill>
                <a:ea typeface="Calibri" panose="020F0502020204030204" pitchFamily="34" charset="0"/>
                <a:cs typeface="Times New Roman" panose="02020603050405020304" pitchFamily="18" charset="0"/>
              </a:rPr>
              <a:t>Reflection</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b="1" dirty="0">
                <a:ea typeface="Calibri" panose="020F0502020204030204" pitchFamily="34" charset="0"/>
                <a:cs typeface="Times New Roman" panose="02020603050405020304" pitchFamily="18" charset="0"/>
              </a:rPr>
              <a:t> </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dirty="0">
                <a:ea typeface="Calibri" panose="020F0502020204030204" pitchFamily="34" charset="0"/>
                <a:cs typeface="Times New Roman" panose="02020603050405020304" pitchFamily="18" charset="0"/>
              </a:rPr>
              <a:t>Martha, Mary and Lazarus were friends of Jesus yet Jesus arrived too late to heal Lazarus. When Jesus arrives Lazarus has already been buried for four days. Martha and Mary are grief stricken. Jesus weeps with them at the loss of Lazarus. Jesus calls Lazarus from death. It is a powerful image for us. What is God calling us from in our own lives? What prevents us from living the Christian life?</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dirty="0">
                <a:ea typeface="Calibri" panose="020F0502020204030204" pitchFamily="34" charset="0"/>
                <a:cs typeface="Times New Roman" panose="02020603050405020304" pitchFamily="18" charset="0"/>
              </a:rPr>
              <a:t> </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b="1" dirty="0">
                <a:solidFill>
                  <a:srgbClr val="7030A0"/>
                </a:solidFill>
                <a:ea typeface="Calibri" panose="020F0502020204030204" pitchFamily="34" charset="0"/>
                <a:cs typeface="Times New Roman" panose="02020603050405020304" pitchFamily="18" charset="0"/>
              </a:rPr>
              <a:t>Prayer</a:t>
            </a:r>
            <a:endParaRPr lang="en-GB" sz="1300" dirty="0">
              <a:ea typeface="Calibri" panose="020F0502020204030204" pitchFamily="34" charset="0"/>
              <a:cs typeface="Times New Roman" panose="02020603050405020304" pitchFamily="18" charset="0"/>
            </a:endParaRPr>
          </a:p>
          <a:p>
            <a:pPr algn="just">
              <a:lnSpc>
                <a:spcPct val="107000"/>
              </a:lnSpc>
              <a:spcAft>
                <a:spcPts val="0"/>
              </a:spcAft>
            </a:pPr>
            <a:r>
              <a:rPr lang="en-IE" sz="1300" dirty="0">
                <a:ea typeface="Calibri" panose="020F0502020204030204" pitchFamily="34" charset="0"/>
                <a:cs typeface="Times New Roman" panose="02020603050405020304" pitchFamily="18" charset="0"/>
              </a:rPr>
              <a:t>Lord Jesus in raising Lazarus from the dead, you demonstrated that we can have life to the full. You have rolled away the stones which have imprisoned us. May we embrace this new life and radiate your love to others. You are the way, the truth and the life. Amen.</a:t>
            </a:r>
            <a:endParaRPr lang="en-GB" sz="13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314281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31</TotalTime>
  <Words>224</Words>
  <Application>Microsoft Office PowerPoint</Application>
  <PresentationFormat>Widescreen</PresentationFormat>
  <Paragraphs>121</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Book Antiqua</vt:lpstr>
      <vt:lpstr>Calibri</vt:lpstr>
      <vt:lpstr>Century Gothic</vt:lpstr>
      <vt:lpstr>Times New Roman</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Ronan Barry</dc:creator>
  <cp:lastModifiedBy>Ronan Barry</cp:lastModifiedBy>
  <cp:revision>4</cp:revision>
  <dcterms:created xsi:type="dcterms:W3CDTF">2019-07-02T11:14:41Z</dcterms:created>
  <dcterms:modified xsi:type="dcterms:W3CDTF">2019-07-02T11:50:04Z</dcterms:modified>
</cp:coreProperties>
</file>